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E0A4F3-634F-4A21-A906-46A5A9CD96A3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C792F8-A9EC-4CD1-94C0-68F7A452D23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Русские былины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</a:t>
            </a:r>
          </a:p>
          <a:p>
            <a:r>
              <a:rPr lang="ru-RU" dirty="0" smtClean="0"/>
              <a:t>Ученик 7 класса</a:t>
            </a:r>
          </a:p>
          <a:p>
            <a:r>
              <a:rPr lang="ru-RU" dirty="0" smtClean="0"/>
              <a:t>Дровянников</a:t>
            </a:r>
          </a:p>
          <a:p>
            <a:r>
              <a:rPr lang="ru-RU" dirty="0" smtClean="0"/>
              <a:t>Александр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былина?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Былина</a:t>
            </a:r>
            <a:r>
              <a:rPr lang="ru-RU" dirty="0" smtClean="0"/>
              <a:t>- произведения устной поэзии о русских </a:t>
            </a:r>
            <a:r>
              <a:rPr lang="ru-RU" dirty="0" err="1" smtClean="0"/>
              <a:t>богатыряхи</a:t>
            </a:r>
            <a:r>
              <a:rPr lang="ru-RU" dirty="0" smtClean="0"/>
              <a:t> народных героях.</a:t>
            </a:r>
            <a:endParaRPr lang="ru-RU" b="1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Былинные</a:t>
            </a:r>
            <a:br>
              <a:rPr lang="ru-RU" dirty="0" smtClean="0"/>
            </a:br>
            <a:r>
              <a:rPr lang="ru-RU" dirty="0" smtClean="0"/>
              <a:t>герои.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Вольга</a:t>
            </a:r>
            <a:r>
              <a:rPr lang="ru-RU" dirty="0" smtClean="0"/>
              <a:t> </a:t>
            </a:r>
            <a:r>
              <a:rPr lang="ru-RU" dirty="0" smtClean="0"/>
              <a:t>и Микула </a:t>
            </a:r>
            <a:r>
              <a:rPr lang="ru-RU" dirty="0" err="1" smtClean="0"/>
              <a:t>С</a:t>
            </a:r>
            <a:r>
              <a:rPr lang="ru-RU" dirty="0" err="1" smtClean="0"/>
              <a:t>елянович</a:t>
            </a:r>
            <a:endParaRPr lang="ru-RU" dirty="0"/>
          </a:p>
        </p:txBody>
      </p:sp>
      <p:pic>
        <p:nvPicPr>
          <p:cNvPr id="5" name="Содержимое 4" descr="вольг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3509974" cy="477241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Смысл былины заключается в </a:t>
            </a:r>
            <a:r>
              <a:rPr lang="ru-RU" dirty="0" err="1" smtClean="0"/>
              <a:t>протипопоставлении</a:t>
            </a:r>
            <a:r>
              <a:rPr lang="ru-RU" dirty="0" smtClean="0"/>
              <a:t> героев: князя-воина </a:t>
            </a:r>
            <a:r>
              <a:rPr lang="ru-RU" dirty="0" err="1" smtClean="0"/>
              <a:t>Вольги</a:t>
            </a:r>
            <a:r>
              <a:rPr lang="ru-RU" dirty="0" smtClean="0"/>
              <a:t> и земледельца, пахаря </a:t>
            </a:r>
            <a:r>
              <a:rPr lang="ru-RU" dirty="0" err="1" smtClean="0"/>
              <a:t>Микулы</a:t>
            </a:r>
            <a:r>
              <a:rPr lang="ru-RU" dirty="0" smtClean="0"/>
              <a:t>; встреча героев возвеличивает Микулу и несет посрамление князю трижды (Первое посрамление состоит в том, что дружина </a:t>
            </a:r>
            <a:r>
              <a:rPr lang="ru-RU" dirty="0" err="1" smtClean="0"/>
              <a:t>Вольги</a:t>
            </a:r>
            <a:r>
              <a:rPr lang="ru-RU" dirty="0" smtClean="0"/>
              <a:t> и сам </a:t>
            </a:r>
            <a:r>
              <a:rPr lang="ru-RU" dirty="0" err="1" smtClean="0"/>
              <a:t>Вольга</a:t>
            </a:r>
            <a:r>
              <a:rPr lang="ru-RU" dirty="0" smtClean="0"/>
              <a:t> не могут поднять сохи </a:t>
            </a:r>
            <a:r>
              <a:rPr lang="ru-RU" dirty="0" err="1" smtClean="0"/>
              <a:t>Микулы</a:t>
            </a:r>
            <a:r>
              <a:rPr lang="ru-RU" dirty="0" smtClean="0"/>
              <a:t>; второе посрамление следует немедленно за первым, когда Микула на своей кобылке начинает обгонять </a:t>
            </a:r>
            <a:r>
              <a:rPr lang="ru-RU" dirty="0" err="1" smtClean="0"/>
              <a:t>Вольгу</a:t>
            </a:r>
            <a:r>
              <a:rPr lang="ru-RU" dirty="0" smtClean="0"/>
              <a:t> ; Микула оказывается лучшим знатоком и ценителем лошадей, чем </a:t>
            </a:r>
            <a:r>
              <a:rPr lang="ru-RU" dirty="0" err="1" smtClean="0"/>
              <a:t>Вольга</a:t>
            </a:r>
            <a:r>
              <a:rPr lang="ru-RU" dirty="0" smtClean="0"/>
              <a:t>) 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Садко</a:t>
            </a:r>
            <a:endParaRPr lang="ru-RU" dirty="0"/>
          </a:p>
        </p:txBody>
      </p:sp>
      <p:pic>
        <p:nvPicPr>
          <p:cNvPr id="5" name="Содержимое 4" descr="садк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3613361" cy="48202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Садко — молодой гусляр из Великого Новгорода. В начале рассказа он беден, горд и самолюбив. Его единственное достояние — </a:t>
            </a:r>
            <a:r>
              <a:rPr lang="ru-RU" dirty="0" err="1" smtClean="0"/>
              <a:t>яровчатые</a:t>
            </a:r>
            <a:r>
              <a:rPr lang="ru-RU" dirty="0" smtClean="0"/>
              <a:t> гусли, на которых он играет, переходя с одного весёлого застолья к другому.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Три богатыря.</a:t>
            </a:r>
            <a:endParaRPr lang="ru-RU" dirty="0"/>
          </a:p>
        </p:txBody>
      </p:sp>
      <p:pic>
        <p:nvPicPr>
          <p:cNvPr id="5" name="Содержимое 4" descr="богатыр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844824"/>
            <a:ext cx="4355977" cy="43204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некоторых былинах, богатыри присутствуют вместе, например: «На заставе богатырской», в которой они охраняют подступы к Киеву. В былине «Добрыня Никитич в отъезде», Алёша Попович неудачно пытается жениться на жене пропавшего Добрыни Никитича, соврав при этом, что видел его мёртвым.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/>
              <a:t>Святогор</a:t>
            </a:r>
            <a:endParaRPr lang="ru-RU" dirty="0"/>
          </a:p>
        </p:txBody>
      </p:sp>
      <p:pic>
        <p:nvPicPr>
          <p:cNvPr id="5" name="Содержимое 4" descr="святогор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3672408" cy="512399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богатырь-великан. Относится к наиболее древним героям русского былинного эпоса, находящегося вне киевского и новгородского циклов и лишь отчасти соприкасающегося с первым в былинах о встрече </a:t>
            </a:r>
            <a:r>
              <a:rPr lang="ru-RU" dirty="0" err="1" smtClean="0"/>
              <a:t>Святогора</a:t>
            </a:r>
            <a:r>
              <a:rPr lang="ru-RU" dirty="0" smtClean="0"/>
              <a:t> с Ильёй Муромцем.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652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Когда-то в Киевской Руси это случилось,</a:t>
            </a:r>
            <a:br>
              <a:rPr lang="ru-RU" sz="2400" dirty="0" smtClean="0"/>
            </a:br>
            <a:r>
              <a:rPr lang="ru-RU" sz="2400" dirty="0" smtClean="0"/>
              <a:t>Решили два богатыря померятся силой,</a:t>
            </a:r>
            <a:br>
              <a:rPr lang="ru-RU" sz="2400" dirty="0" smtClean="0"/>
            </a:br>
            <a:r>
              <a:rPr lang="ru-RU" sz="2400" dirty="0" smtClean="0"/>
              <a:t>Ступили с коней на землю мать</a:t>
            </a:r>
            <a:br>
              <a:rPr lang="ru-RU" sz="2400" dirty="0" smtClean="0"/>
            </a:br>
            <a:r>
              <a:rPr lang="ru-RU" sz="2400" dirty="0" smtClean="0"/>
              <a:t>И стали друг друга в нее вжимать</a:t>
            </a:r>
            <a:br>
              <a:rPr lang="ru-RU" sz="2400" dirty="0" smtClean="0"/>
            </a:br>
            <a:r>
              <a:rPr lang="ru-RU" sz="2400" dirty="0" smtClean="0"/>
              <a:t>Один другого вжал до поясу,</a:t>
            </a:r>
            <a:br>
              <a:rPr lang="ru-RU" sz="2400" dirty="0" smtClean="0"/>
            </a:br>
            <a:r>
              <a:rPr lang="ru-RU" sz="2400" dirty="0" smtClean="0"/>
              <a:t>А тот другой этого одного полностью.</a:t>
            </a:r>
            <a:br>
              <a:rPr lang="ru-RU" sz="2400" dirty="0" smtClean="0"/>
            </a:br>
            <a:r>
              <a:rPr lang="ru-RU" sz="2400" dirty="0" smtClean="0"/>
              <a:t>Однако и сам столбом стоит тоже,</a:t>
            </a:r>
            <a:br>
              <a:rPr lang="ru-RU" sz="2400" dirty="0" smtClean="0"/>
            </a:br>
            <a:r>
              <a:rPr lang="ru-RU" sz="2400" dirty="0" smtClean="0"/>
              <a:t>Руками </a:t>
            </a:r>
            <a:r>
              <a:rPr lang="ru-RU" sz="2400" dirty="0" err="1" smtClean="0"/>
              <a:t>v</a:t>
            </a:r>
            <a:r>
              <a:rPr lang="ru-RU" sz="2400" dirty="0" smtClean="0"/>
              <a:t> ногами пошевелить не может.</a:t>
            </a:r>
            <a:br>
              <a:rPr lang="ru-RU" sz="2400" dirty="0" smtClean="0"/>
            </a:br>
            <a:r>
              <a:rPr lang="ru-RU" sz="2400" dirty="0" smtClean="0"/>
              <a:t>Так и стояли они на месте своего ристалища,</a:t>
            </a:r>
            <a:br>
              <a:rPr lang="ru-RU" sz="2400" dirty="0" smtClean="0"/>
            </a:br>
            <a:r>
              <a:rPr lang="ru-RU" sz="2400" dirty="0" smtClean="0"/>
              <a:t>Торчали их головы над землей вызывающе.</a:t>
            </a:r>
            <a:br>
              <a:rPr lang="ru-RU" sz="2400" dirty="0" smtClean="0"/>
            </a:br>
            <a:r>
              <a:rPr lang="ru-RU" sz="2400" dirty="0" smtClean="0"/>
              <a:t>А тут орда татар приехала грабить селения,</a:t>
            </a:r>
            <a:br>
              <a:rPr lang="ru-RU" sz="2400" dirty="0" smtClean="0"/>
            </a:br>
            <a:r>
              <a:rPr lang="ru-RU" sz="2400" dirty="0" smtClean="0"/>
              <a:t>Рассказывать, что было дальше, что-то нет настроения,</a:t>
            </a:r>
            <a:br>
              <a:rPr lang="ru-RU" sz="2400" dirty="0" smtClean="0"/>
            </a:br>
            <a:r>
              <a:rPr lang="ru-RU" sz="2400" dirty="0" smtClean="0"/>
              <a:t>Лишь сказать хочу, что на </a:t>
            </a:r>
            <a:r>
              <a:rPr lang="ru-RU" sz="2400" dirty="0" err="1" smtClean="0"/>
              <a:t>забавушку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ратную,</a:t>
            </a:r>
            <a:br>
              <a:rPr lang="ru-RU" sz="2400" dirty="0" smtClean="0"/>
            </a:br>
            <a:r>
              <a:rPr lang="ru-RU" sz="2400" dirty="0" smtClean="0"/>
              <a:t>Выезжай, чтоб откопать себя, с лопатою.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Востоков Станислав</a:t>
            </a:r>
            <a:endParaRPr lang="ru-RU" sz="2400" dirty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Конец!!!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233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Русские былины</vt:lpstr>
      <vt:lpstr>Что такое былина?</vt:lpstr>
      <vt:lpstr>Былинные герои.</vt:lpstr>
      <vt:lpstr>Вольга и Микула Селянович</vt:lpstr>
      <vt:lpstr>Садко</vt:lpstr>
      <vt:lpstr>Три богатыря.</vt:lpstr>
      <vt:lpstr>Святогор</vt:lpstr>
      <vt:lpstr>Когда-то в Киевской Руси это случилось, Решили два богатыря померятся силой, Ступили с коней на землю мать И стали друг друга в нее вжимать Один другого вжал до поясу, А тот другой этого одного полностью. Однако и сам столбом стоит тоже, Руками v ногами пошевелить не может. Так и стояли они на месте своего ристалища, Торчали их головы над землей вызывающе. А тут орда татар приехала грабить селения, Рассказывать, что было дальше, что-то нет настроения, Лишь сказать хочу, что на забавушку на ратную, Выезжай, чтоб откопать себя, с лопатою.  Востоков Станислав</vt:lpstr>
      <vt:lpstr>Конец!!!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7</cp:revision>
  <dcterms:created xsi:type="dcterms:W3CDTF">2017-09-18T15:47:46Z</dcterms:created>
  <dcterms:modified xsi:type="dcterms:W3CDTF">2017-09-18T16:56:47Z</dcterms:modified>
</cp:coreProperties>
</file>