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8" r:id="rId5"/>
    <p:sldId id="267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3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21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8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2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23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9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8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1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9163-2139-4A22-8DB2-587F8B47D098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0E46-57B9-437D-BCB3-A35DF4AB1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6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.pinimg.com/originals/fc/90/89/fc9089f512dc5f77ec7b99988432388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3" r="882" b="19561"/>
          <a:stretch/>
        </p:blipFill>
        <p:spPr bwMode="auto">
          <a:xfrm>
            <a:off x="0" y="55265"/>
            <a:ext cx="9144000" cy="67945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332" y="2204864"/>
            <a:ext cx="9198332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Развивающие игры для детей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437606"/>
            <a:ext cx="5616624" cy="2016224"/>
          </a:xfrm>
        </p:spPr>
        <p:txBody>
          <a:bodyPr>
            <a:noAutofit/>
          </a:bodyPr>
          <a:lstStyle/>
          <a:p>
            <a:r>
              <a:rPr lang="ru-RU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«Цифры»</a:t>
            </a:r>
            <a:endParaRPr lang="ru-RU" sz="11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37721"/>
            <a:ext cx="9144000" cy="955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ОГКУСО «Центр  социальной помощи семье и детям Нижнеилимского района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сопровождения семей,  воспитывающих детей с ограниченными  возможностями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907704" y="6158051"/>
            <a:ext cx="548404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оциальный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педагог: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Славатинская  Т.В.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s://catherineasquithgallery.com/uploads/posts/2021-02/1613655463_51-p-fon-dlya-prezentatsii-shkolnaya-doska-60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6326" r="2945" b="414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832648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«Покажи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одновременно»</a:t>
            </a:r>
            <a:b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Одновременно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левой и правой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рукой покажи одинаковые цифры в порядке возрастания от 1 до 10</a:t>
            </a:r>
            <a:r>
              <a:rPr lang="ru-RU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5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0"/>
            <a:ext cx="16990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7" y="-26485"/>
            <a:ext cx="44291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17" y="21139"/>
            <a:ext cx="43338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54" y="3429000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04" y="2709862"/>
            <a:ext cx="1038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335" y="5542232"/>
            <a:ext cx="1038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063" y="2224087"/>
            <a:ext cx="571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76" y="4646876"/>
            <a:ext cx="571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26" y="3522934"/>
            <a:ext cx="533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54" y="5899420"/>
            <a:ext cx="533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22934"/>
            <a:ext cx="5810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106" y="5899420"/>
            <a:ext cx="5810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542" y="4114798"/>
            <a:ext cx="571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18" y="2554826"/>
            <a:ext cx="571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" y="5027880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64" y="4084900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688" y="4789753"/>
            <a:ext cx="619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448" y="2624136"/>
            <a:ext cx="619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60" y="5994669"/>
            <a:ext cx="561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035" y="3918221"/>
            <a:ext cx="561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13" y="592799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54" y="2165621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6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s://catherineasquithgallery.com/uploads/posts/2021-02/1613655463_51-p-fon-dlya-prezentatsii-shkolnaya-doska-60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6326" r="2945" b="414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832648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«Покажи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одновременно»</a:t>
            </a:r>
            <a:b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Одновременно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левой и правой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рукой покажи одинаковые цифры в порядке убывания от 10 до 1</a:t>
            </a:r>
            <a:r>
              <a:rPr lang="ru-RU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4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54" y="3429000"/>
            <a:ext cx="45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04" y="2709862"/>
            <a:ext cx="1038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335" y="5542232"/>
            <a:ext cx="1038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063" y="2224087"/>
            <a:ext cx="571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76" y="4646876"/>
            <a:ext cx="5715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26" y="3522934"/>
            <a:ext cx="533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54" y="5899420"/>
            <a:ext cx="533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22934"/>
            <a:ext cx="5810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106" y="5899420"/>
            <a:ext cx="5810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542" y="4114798"/>
            <a:ext cx="571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18" y="2554826"/>
            <a:ext cx="571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" y="5027880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64" y="4084900"/>
            <a:ext cx="58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688" y="4789753"/>
            <a:ext cx="619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448" y="2624136"/>
            <a:ext cx="619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60" y="5994669"/>
            <a:ext cx="561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035" y="3918221"/>
            <a:ext cx="561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13" y="592799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54" y="2165621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7" y="-26485"/>
            <a:ext cx="44291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0"/>
            <a:ext cx="16990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17" y="21139"/>
            <a:ext cx="43338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10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s://catherineasquithgallery.com/uploads/posts/2021-02/1613655463_51-p-fon-dlya-prezentatsii-shkolnaya-doska-60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" t="6326" r="2945" b="414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052736"/>
            <a:ext cx="9144000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молодец?</a:t>
            </a:r>
            <a:b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молодец!</a:t>
            </a:r>
            <a:endParaRPr lang="ru-RU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Развивающие игры для детей</vt:lpstr>
      <vt:lpstr>«Покажи одновременно»   Одновременно левой и правой рукой покажи одинаковые цифры в порядке возрастания от 1 до 10. </vt:lpstr>
      <vt:lpstr>Презентация PowerPoint</vt:lpstr>
      <vt:lpstr>«Покажи одновременно»   Одновременно левой и правой рукой покажи одинаковые цифры в порядке убывания от 10 до 1. </vt:lpstr>
      <vt:lpstr>Презентация PowerPoint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игры для детей</dc:title>
  <dc:creator>DEXP</dc:creator>
  <cp:lastModifiedBy>DEXP</cp:lastModifiedBy>
  <cp:revision>16</cp:revision>
  <dcterms:created xsi:type="dcterms:W3CDTF">2023-04-11T08:32:51Z</dcterms:created>
  <dcterms:modified xsi:type="dcterms:W3CDTF">2024-01-23T13:19:49Z</dcterms:modified>
</cp:coreProperties>
</file>