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5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93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8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2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70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6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87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28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12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A7CAC-7385-4AA5-93B7-0D6D99F992E7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891C-E522-4140-ACE1-1987297D5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знаний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 Вариант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Аристотель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Линней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Лунин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Пастер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Сравнение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Эксперимент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Моделирование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Вариант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1 Теофраст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2Мечников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3 Гарвей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4 Павлов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5 Гиппократ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6Наблюдение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7Исторический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5206" y="6237312"/>
            <a:ext cx="885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Критерии оценивания: 7ответов – «5», 6-5 ответов – «4», 4-3 ответа «3»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8372" y="25121"/>
            <a:ext cx="8229600" cy="1143000"/>
          </a:xfrm>
        </p:spPr>
        <p:txBody>
          <a:bodyPr/>
          <a:lstStyle/>
          <a:p>
            <a:r>
              <a:rPr lang="ru-RU" dirty="0" smtClean="0"/>
              <a:t>Проверка знаний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0" y="764704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Вариант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508425" y="1196752"/>
            <a:ext cx="4470648" cy="4525963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Вариант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 algn="just"/>
            <a:r>
              <a:rPr lang="ru-RU" sz="2400" b="1" dirty="0" smtClean="0"/>
              <a:t>1 наука о животных</a:t>
            </a:r>
          </a:p>
          <a:p>
            <a:pPr lvl="0" algn="just"/>
            <a:r>
              <a:rPr lang="ru-RU" sz="2400" b="1" dirty="0" smtClean="0"/>
              <a:t>2 наука о мхах</a:t>
            </a:r>
          </a:p>
          <a:p>
            <a:pPr lvl="0" algn="just"/>
            <a:r>
              <a:rPr lang="ru-RU" sz="2400" b="1" dirty="0" smtClean="0"/>
              <a:t>3 наука о тканях</a:t>
            </a:r>
          </a:p>
          <a:p>
            <a:pPr lvl="0" algn="just"/>
            <a:r>
              <a:rPr lang="ru-RU" sz="2400" b="1" dirty="0" smtClean="0"/>
              <a:t>4 наука о взаимоотношениях организма и среды</a:t>
            </a:r>
          </a:p>
          <a:p>
            <a:pPr lvl="0" algn="just"/>
            <a:r>
              <a:rPr lang="ru-RU" sz="2400" b="1" dirty="0" smtClean="0"/>
              <a:t>5 наука о рыбах</a:t>
            </a:r>
          </a:p>
          <a:p>
            <a:pPr lvl="0" algn="just"/>
            <a:r>
              <a:rPr lang="ru-RU" sz="2400" b="1" dirty="0" smtClean="0"/>
              <a:t>6 наука о зародышевом развитии</a:t>
            </a:r>
          </a:p>
          <a:p>
            <a:pPr lvl="0" algn="just"/>
            <a:r>
              <a:rPr lang="ru-RU" sz="2400" b="1" dirty="0" smtClean="0"/>
              <a:t>7 наука о грибах</a:t>
            </a:r>
          </a:p>
          <a:p>
            <a:pPr lvl="0" algn="just"/>
            <a:r>
              <a:rPr lang="ru-RU" sz="2400" b="1" dirty="0" smtClean="0"/>
              <a:t>8 наука о насекомых</a:t>
            </a:r>
          </a:p>
          <a:p>
            <a:pPr lvl="0" algn="just"/>
            <a:r>
              <a:rPr lang="ru-RU" sz="2400" b="1" dirty="0" smtClean="0"/>
              <a:t>9 наука о внутреннем строении</a:t>
            </a:r>
          </a:p>
          <a:p>
            <a:pPr lvl="0" algn="just"/>
            <a:endParaRPr lang="ru-RU" sz="2000" b="1" dirty="0" smtClean="0"/>
          </a:p>
          <a:p>
            <a:pPr lvl="0" algn="just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6281642"/>
            <a:ext cx="885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Критерии оценивания: 9 ответов – «5», 8-7ответов – «4»,  6-4 ответа «3»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1628800"/>
            <a:ext cx="45456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 </a:t>
            </a:r>
            <a:r>
              <a:rPr lang="ru-RU" sz="2400" b="1" dirty="0" smtClean="0"/>
              <a:t>Наука о клетке</a:t>
            </a:r>
          </a:p>
          <a:p>
            <a:r>
              <a:rPr lang="ru-RU" sz="2400" b="1" dirty="0" smtClean="0"/>
              <a:t>2 наука о водорослях</a:t>
            </a:r>
          </a:p>
          <a:p>
            <a:r>
              <a:rPr lang="ru-RU" sz="2400" b="1" dirty="0" smtClean="0"/>
              <a:t>3наука о наследственности</a:t>
            </a:r>
          </a:p>
          <a:p>
            <a:r>
              <a:rPr lang="ru-RU" sz="2400" b="1" dirty="0" smtClean="0"/>
              <a:t>4 наука об ископаемых останках</a:t>
            </a:r>
          </a:p>
          <a:p>
            <a:r>
              <a:rPr lang="ru-RU" sz="2400" b="1" dirty="0" smtClean="0"/>
              <a:t>5 наука о птицах</a:t>
            </a:r>
          </a:p>
          <a:p>
            <a:r>
              <a:rPr lang="ru-RU" sz="2400" b="1" dirty="0" smtClean="0"/>
              <a:t>6 наука и микроорганизмах</a:t>
            </a:r>
          </a:p>
          <a:p>
            <a:r>
              <a:rPr lang="ru-RU" sz="2400" b="1" dirty="0" smtClean="0"/>
              <a:t>7 наука о растениях</a:t>
            </a:r>
          </a:p>
          <a:p>
            <a:r>
              <a:rPr lang="ru-RU" sz="2400" b="1" dirty="0" smtClean="0"/>
              <a:t>8 наука о процессах </a:t>
            </a:r>
          </a:p>
          <a:p>
            <a:r>
              <a:rPr lang="ru-RU" sz="2400" b="1" dirty="0" smtClean="0"/>
              <a:t>жизнедеятельности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или функциях организма</a:t>
            </a:r>
          </a:p>
          <a:p>
            <a:r>
              <a:rPr lang="ru-RU" sz="2400" b="1" dirty="0" smtClean="0"/>
              <a:t>9 наука о получении продуктов</a:t>
            </a:r>
          </a:p>
          <a:p>
            <a:r>
              <a:rPr lang="ru-RU" sz="2400" b="1" dirty="0" smtClean="0"/>
              <a:t> от организмов</a:t>
            </a:r>
          </a:p>
        </p:txBody>
      </p:sp>
    </p:spTree>
    <p:extLst>
      <p:ext uri="{BB962C8B-B14F-4D97-AF65-F5344CB8AC3E}">
        <p14:creationId xmlns:p14="http://schemas.microsoft.com/office/powerpoint/2010/main" val="1055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47" y="249518"/>
            <a:ext cx="7795394" cy="6608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9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5"/>
            <a:ext cx="9036496" cy="419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4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154</Words>
  <Application>Microsoft Office PowerPoint</Application>
  <PresentationFormat>Экран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Проверка знаний</vt:lpstr>
      <vt:lpstr>Проверка знаний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знаний</dc:title>
  <dc:creator>user</dc:creator>
  <cp:lastModifiedBy>user</cp:lastModifiedBy>
  <cp:revision>5</cp:revision>
  <dcterms:created xsi:type="dcterms:W3CDTF">2019-09-09T03:18:06Z</dcterms:created>
  <dcterms:modified xsi:type="dcterms:W3CDTF">2019-09-12T03:23:05Z</dcterms:modified>
</cp:coreProperties>
</file>