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2" r:id="rId2"/>
    <p:sldId id="257" r:id="rId3"/>
    <p:sldId id="258" r:id="rId4"/>
    <p:sldId id="259" r:id="rId5"/>
    <p:sldId id="267" r:id="rId6"/>
    <p:sldId id="270" r:id="rId7"/>
    <p:sldId id="271" r:id="rId8"/>
    <p:sldId id="272" r:id="rId9"/>
    <p:sldId id="274" r:id="rId10"/>
    <p:sldId id="276" r:id="rId11"/>
  </p:sld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10"/>
  </p:normalViewPr>
  <p:slideViewPr>
    <p:cSldViewPr snapToGrid="0" snapToObjects="1">
      <p:cViewPr>
        <p:scale>
          <a:sx n="80" d="100"/>
          <a:sy n="80" d="100"/>
        </p:scale>
        <p:origin x="-90" y="192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221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827713" y="17370425"/>
            <a:ext cx="4457700" cy="91440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827713" y="17370425"/>
            <a:ext cx="4457700" cy="91440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827713" y="17370425"/>
            <a:ext cx="4457700" cy="91440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827713" y="17370425"/>
            <a:ext cx="4457700" cy="91440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827713" y="17370425"/>
            <a:ext cx="4457700" cy="91440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827713" y="17370425"/>
            <a:ext cx="4457700" cy="91440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20.jpe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6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867520" y="0"/>
            <a:ext cx="11420480" cy="10287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4572000" y="4958834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04899" y="6508189"/>
            <a:ext cx="6250722" cy="85807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 bwMode="auto">
          <a:xfrm>
            <a:off x="1492848" y="6634643"/>
            <a:ext cx="54748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000" dirty="0" smtClean="0">
                <a:solidFill>
                  <a:schemeClr val="bg1"/>
                </a:solidFill>
                <a:latin typeface="Favorit Pro"/>
                <a:ea typeface="Favorit Pro"/>
              </a:rPr>
              <a:t>Просто вещи. </a:t>
            </a:r>
            <a:r>
              <a:rPr lang="ru-RU" sz="3000" dirty="0" smtClean="0">
                <a:solidFill>
                  <a:schemeClr val="bg1"/>
                </a:solidFill>
                <a:latin typeface="Favorit Pro"/>
                <a:ea typeface="Favorit Pro"/>
              </a:rPr>
              <a:t>Сахар</a:t>
            </a:r>
            <a:endParaRPr dirty="0"/>
          </a:p>
        </p:txBody>
      </p:sp>
      <p:sp>
        <p:nvSpPr>
          <p:cNvPr id="18" name="TextBox 17"/>
          <p:cNvSpPr txBox="1"/>
          <p:nvPr/>
        </p:nvSpPr>
        <p:spPr bwMode="auto">
          <a:xfrm>
            <a:off x="1203441" y="7850654"/>
            <a:ext cx="615217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300" dirty="0" smtClean="0">
                <a:solidFill>
                  <a:schemeClr val="bg1"/>
                </a:solidFill>
                <a:latin typeface="Favorit Pro"/>
                <a:ea typeface="Favorit Pro"/>
              </a:rPr>
              <a:t>Панфилов Петр Викторович</a:t>
            </a:r>
            <a:endParaRPr dirty="0"/>
          </a:p>
        </p:txBody>
      </p:sp>
      <p:pic>
        <p:nvPicPr>
          <p:cNvPr id="1026" name="Picture 2" descr="https://klike.net/uploads/posts/2023-03/1679888392_3-1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47" y="368136"/>
            <a:ext cx="8948746" cy="597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67525" y="0"/>
            <a:ext cx="11420475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04900" y="2505075"/>
            <a:ext cx="15196868" cy="7315200"/>
          </a:xfrm>
          <a:prstGeom prst="rect">
            <a:avLst/>
          </a:prstGeom>
        </p:spPr>
      </p:pic>
      <p:pic>
        <p:nvPicPr>
          <p:cNvPr id="8198" name="Picture 6" descr="https://s15.stc.all.kpcdn.net/share/i/12/9905903/inx960x64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1" y="2881270"/>
            <a:ext cx="9910669" cy="660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94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67522" y="0"/>
            <a:ext cx="11420478" cy="1028700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1085850" y="2800350"/>
            <a:ext cx="633412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350"/>
              </a:lnSpc>
              <a:buNone/>
            </a:pPr>
            <a:endParaRPr lang="en-US" sz="6300" dirty="0"/>
          </a:p>
        </p:txBody>
      </p:sp>
      <p:sp>
        <p:nvSpPr>
          <p:cNvPr id="7" name="Text 1"/>
          <p:cNvSpPr/>
          <p:nvPr/>
        </p:nvSpPr>
        <p:spPr>
          <a:xfrm>
            <a:off x="990847" y="5103668"/>
            <a:ext cx="633412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25"/>
              </a:lnSpc>
              <a:buNone/>
            </a:pPr>
            <a:r>
              <a:rPr lang="en-US" sz="3000" kern="0" spc="90" dirty="0" smtClean="0">
                <a:solidFill>
                  <a:srgbClr val="FFFFFF"/>
                </a:solidFill>
                <a:latin typeface="Favorit Pro Regular" pitchFamily="34" charset="0"/>
              </a:rPr>
              <a:t>Black lives matter </a:t>
            </a:r>
            <a:r>
              <a:rPr lang="ru-RU" sz="3000" kern="0" spc="90" dirty="0" smtClean="0">
                <a:solidFill>
                  <a:srgbClr val="FFFFFF"/>
                </a:solidFill>
                <a:latin typeface="Favorit Pro Regular" pitchFamily="34" charset="0"/>
              </a:rPr>
              <a:t>и «белая вина»</a:t>
            </a:r>
            <a:endParaRPr lang="ru-RU" sz="3000" kern="0" spc="90" dirty="0" smtClean="0">
              <a:solidFill>
                <a:srgbClr val="FFFFFF"/>
              </a:solidFill>
              <a:latin typeface="Favorit Pro Regular" pitchFamily="34" charset="0"/>
            </a:endParaRPr>
          </a:p>
        </p:txBody>
      </p:sp>
      <p:sp>
        <p:nvSpPr>
          <p:cNvPr id="8" name="Text 2"/>
          <p:cNvSpPr/>
          <p:nvPr/>
        </p:nvSpPr>
        <p:spPr>
          <a:xfrm>
            <a:off x="1181100" y="7536502"/>
            <a:ext cx="4994069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25"/>
              </a:lnSpc>
              <a:buNone/>
            </a:pPr>
            <a:r>
              <a:rPr lang="ru-RU" sz="3000" kern="0" spc="90" dirty="0" smtClean="0">
                <a:solidFill>
                  <a:srgbClr val="FFFFFF"/>
                </a:solidFill>
                <a:latin typeface="Favorit Pro Book" pitchFamily="34" charset="0"/>
                <a:ea typeface="Favorit Pro Book" pitchFamily="34" charset="-122"/>
                <a:cs typeface="Favorit Pro Book" pitchFamily="34" charset="-120"/>
              </a:rPr>
              <a:t>Рабство как главная вина белого населения нового света</a:t>
            </a:r>
            <a:endParaRPr lang="en-US" sz="3000" dirty="0"/>
          </a:p>
        </p:txBody>
      </p:sp>
      <p:pic>
        <p:nvPicPr>
          <p:cNvPr id="2050" name="Picture 2" descr="https://imgs.aftonbladet-cdn.se/v2/images/541cba8a-1ab3-4374-b91f-0f9ce907de2e?fit=crop&amp;h=733&amp;q=50&amp;w=1100&amp;s=5921f606ffe5f9e3f4704744b16e59608590e7a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529" y="1652587"/>
            <a:ext cx="10477500" cy="698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67520" y="0"/>
            <a:ext cx="11420480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04900" y="2505075"/>
            <a:ext cx="15196870" cy="73152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144125" y="76200"/>
            <a:ext cx="3475618" cy="3551196"/>
          </a:xfrm>
          <a:prstGeom prst="rect">
            <a:avLst/>
          </a:prstGeom>
        </p:spPr>
      </p:pic>
      <p:pic>
        <p:nvPicPr>
          <p:cNvPr id="3074" name="Picture 2" descr="https://pro-dachnikov.com/uploads/posts/2021-11/1637824082_6-pro-dachnikov-com-p-sakharnii-trostnik-foto-7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9" y="2211284"/>
            <a:ext cx="8793427" cy="586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thailand-good.ru/wp-content/uploads/3/f/a/3fadbc111e49d989f5fc6e1681e07001.jpe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85" y="3627396"/>
            <a:ext cx="6000750" cy="558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67525" y="0"/>
            <a:ext cx="11420475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04900" y="2505075"/>
            <a:ext cx="15196868" cy="7315200"/>
          </a:xfrm>
          <a:prstGeom prst="rect">
            <a:avLst/>
          </a:prstGeom>
        </p:spPr>
      </p:pic>
      <p:pic>
        <p:nvPicPr>
          <p:cNvPr id="4098" name="Picture 2" descr="https://xoxo.ru/wp-content/uploads/2021/01/krs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088" y="2834847"/>
            <a:ext cx="10347325" cy="665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67525" y="0"/>
            <a:ext cx="11420475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04900" y="2505075"/>
            <a:ext cx="15196868" cy="7315200"/>
          </a:xfrm>
          <a:prstGeom prst="rect">
            <a:avLst/>
          </a:prstGeom>
        </p:spPr>
      </p:pic>
      <p:pic>
        <p:nvPicPr>
          <p:cNvPr id="5122" name="Picture 2" descr="C:\Users\hanzg\Downloads\2023-10-05_19-13-1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795" y="3062074"/>
            <a:ext cx="9364559" cy="511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41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67525" y="0"/>
            <a:ext cx="11420475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04900" y="2505075"/>
            <a:ext cx="15196868" cy="7315200"/>
          </a:xfrm>
          <a:prstGeom prst="rect">
            <a:avLst/>
          </a:prstGeom>
        </p:spPr>
      </p:pic>
      <p:pic>
        <p:nvPicPr>
          <p:cNvPr id="6146" name="Picture 2" descr="C:\Users\hanzg\Downloads\2023-10-05_19-14-1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216" y="3718739"/>
            <a:ext cx="9404412" cy="504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54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67525" y="0"/>
            <a:ext cx="11420475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04900" y="2505075"/>
            <a:ext cx="15196868" cy="7315200"/>
          </a:xfrm>
          <a:prstGeom prst="rect">
            <a:avLst/>
          </a:prstGeom>
        </p:spPr>
      </p:pic>
      <p:pic>
        <p:nvPicPr>
          <p:cNvPr id="4" name="Picture 2" descr="C:\Users\hanzg\Downloads\2023-10-05_20-12-0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573" y="2760394"/>
            <a:ext cx="12977626" cy="680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3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67525" y="0"/>
            <a:ext cx="11420475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04900" y="2505075"/>
            <a:ext cx="15196868" cy="7315200"/>
          </a:xfrm>
          <a:prstGeom prst="rect">
            <a:avLst/>
          </a:prstGeom>
        </p:spPr>
      </p:pic>
      <p:pic>
        <p:nvPicPr>
          <p:cNvPr id="6" name="Picture 2" descr="C:\Users\hanzg\Downloads\2023-10-05_21-53-1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47" y="2911740"/>
            <a:ext cx="12553454" cy="650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3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67525" y="0"/>
            <a:ext cx="11420475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04900" y="2505075"/>
            <a:ext cx="15196868" cy="7315200"/>
          </a:xfrm>
          <a:prstGeom prst="rect">
            <a:avLst/>
          </a:prstGeom>
        </p:spPr>
      </p:pic>
      <p:pic>
        <p:nvPicPr>
          <p:cNvPr id="7" name="Picture 4" descr="https://avatars.dzeninfra.ru/get-zen_doc/5354389/pub_63286975a1d324706e530b90_632874d8dec5db6befba7073/scale_120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534" y="2847974"/>
            <a:ext cx="11054731" cy="674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37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32</Words>
  <Application>Microsoft Office PowerPoint</Application>
  <PresentationFormat>Произвольный</PresentationFormat>
  <Paragraphs>13</Paragraphs>
  <Slides>10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Петр Панфилов</cp:lastModifiedBy>
  <cp:revision>29</cp:revision>
  <dcterms:created xsi:type="dcterms:W3CDTF">2023-08-28T14:55:54Z</dcterms:created>
  <dcterms:modified xsi:type="dcterms:W3CDTF">2023-10-05T12:04:26Z</dcterms:modified>
</cp:coreProperties>
</file>