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206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5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1581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92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12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2909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C0CBC5-AF3A-4BFB-BA0D-E7BAEF5FF1B7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73E3CC-0D3B-4C83-9FFE-CC78C5D108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23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Мое село </a:t>
            </a:r>
            <a:br>
              <a:rPr lang="ru-RU" dirty="0" smtClean="0"/>
            </a:br>
            <a:r>
              <a:rPr lang="ru-RU" dirty="0" smtClean="0"/>
              <a:t>красное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Подготовил: ученик 2 класса</a:t>
            </a:r>
          </a:p>
          <a:p>
            <a:r>
              <a:rPr lang="ru-RU" dirty="0" smtClean="0"/>
              <a:t>Редькин </a:t>
            </a:r>
            <a:r>
              <a:rPr lang="ru-RU" dirty="0" err="1" smtClean="0"/>
              <a:t>илья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5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590" y="382385"/>
            <a:ext cx="5118410" cy="5628122"/>
          </a:xfrm>
        </p:spPr>
        <p:txBody>
          <a:bodyPr>
            <a:normAutofit/>
          </a:bodyPr>
          <a:lstStyle/>
          <a:p>
            <a:r>
              <a:rPr lang="ru-RU" altLang="ru-RU" sz="4000" dirty="0"/>
              <a:t>Красное-прекрасное </a:t>
            </a:r>
            <a:br>
              <a:rPr lang="ru-RU" altLang="ru-RU" sz="4000" dirty="0"/>
            </a:br>
            <a:r>
              <a:rPr lang="ru-RU" altLang="ru-RU" sz="4000" dirty="0"/>
              <a:t>На планете </a:t>
            </a:r>
            <a:r>
              <a:rPr lang="ru-RU" altLang="ru-RU" sz="4000" dirty="0" smtClean="0"/>
              <a:t>есть.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>Милая моя Родина</a:t>
            </a:r>
            <a:br>
              <a:rPr lang="ru-RU" altLang="ru-RU" sz="4000" dirty="0"/>
            </a:br>
            <a:r>
              <a:rPr lang="ru-RU" altLang="ru-RU" sz="4000" dirty="0"/>
              <a:t>От рожденья </a:t>
            </a:r>
            <a:r>
              <a:rPr lang="ru-RU" altLang="ru-RU" sz="4000" dirty="0" smtClean="0"/>
              <a:t>здесь!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063" y="2074128"/>
            <a:ext cx="5080290" cy="44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5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6805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Когда появилось село красное не знает никто.</a:t>
            </a:r>
            <a:br>
              <a:rPr lang="ru-RU" sz="3200" dirty="0" smtClean="0"/>
            </a:br>
            <a:r>
              <a:rPr lang="ru-RU" sz="3200" dirty="0" smtClean="0"/>
              <a:t> Здесь раньше работали работники, которые жили вот в таких домах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Объект 3" descr="Scan000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9093" y="2062975"/>
            <a:ext cx="7250416" cy="38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3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Во время войны </a:t>
            </a:r>
            <a:r>
              <a:rPr lang="ru-RU" sz="3200" dirty="0"/>
              <a:t>на территории Красного находился </a:t>
            </a:r>
            <a:r>
              <a:rPr lang="ru-RU" sz="3200" dirty="0" smtClean="0"/>
              <a:t>госпиталь. В память о тех годах в красном установлен памятник погибшим солдатам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73" y="2163336"/>
            <a:ext cx="5990166" cy="3594100"/>
          </a:xfrm>
        </p:spPr>
      </p:pic>
    </p:spTree>
    <p:extLst>
      <p:ext uri="{BB962C8B-B14F-4D97-AF65-F5344CB8AC3E}">
        <p14:creationId xmlns:p14="http://schemas.microsoft.com/office/powerpoint/2010/main" val="22720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нашем селе есть замечательная школа, в которой мы все учимся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2286000"/>
            <a:ext cx="5391150" cy="3594100"/>
          </a:xfrm>
        </p:spPr>
      </p:pic>
    </p:spTree>
    <p:extLst>
      <p:ext uri="{BB962C8B-B14F-4D97-AF65-F5344CB8AC3E}">
        <p14:creationId xmlns:p14="http://schemas.microsoft.com/office/powerpoint/2010/main" val="27493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Совсем недавно у нас в селе появилась часовня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19" y="1317729"/>
            <a:ext cx="3557239" cy="4763093"/>
          </a:xfrm>
        </p:spPr>
      </p:pic>
    </p:spTree>
    <p:extLst>
      <p:ext uri="{BB962C8B-B14F-4D97-AF65-F5344CB8AC3E}">
        <p14:creationId xmlns:p14="http://schemas.microsoft.com/office/powerpoint/2010/main" val="6213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Но больше всего я люблю пруд, куда мы с папой часто ездим на рыбалку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2" y="1427356"/>
            <a:ext cx="5594194" cy="33565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7" y="3205974"/>
            <a:ext cx="5733585" cy="34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062975"/>
            <a:ext cx="10178322" cy="1973765"/>
          </a:xfrm>
        </p:spPr>
        <p:txBody>
          <a:bodyPr/>
          <a:lstStyle/>
          <a:p>
            <a:pPr algn="ctr"/>
            <a:r>
              <a:rPr lang="ru-RU" dirty="0" smtClean="0"/>
              <a:t>Я очень люблю свою родину!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4739268"/>
            <a:ext cx="10178322" cy="11403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0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104</TotalTime>
  <Words>79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Badge</vt:lpstr>
      <vt:lpstr>Мое село  красное</vt:lpstr>
      <vt:lpstr>Красное-прекрасное  На планете есть. Милая моя Родина От рожденья здесь! </vt:lpstr>
      <vt:lpstr>Когда появилось село красное не знает никто.  Здесь раньше работали работники, которые жили вот в таких домах.</vt:lpstr>
      <vt:lpstr>Во время войны на территории Красного находился госпиталь. В память о тех годах в красном установлен памятник погибшим солдатам</vt:lpstr>
      <vt:lpstr>В нашем селе есть замечательная школа, в которой мы все учимся</vt:lpstr>
      <vt:lpstr>Совсем недавно у нас в селе появилась часовня</vt:lpstr>
      <vt:lpstr>Но больше всего я люблю пруд, куда мы с папой часто ездим на рыбалку </vt:lpstr>
      <vt:lpstr>Я очень люблю свою родину!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село  красное</dc:title>
  <dc:creator>Ирина Анатольевна</dc:creator>
  <cp:lastModifiedBy>Ирина Анатольевна</cp:lastModifiedBy>
  <cp:revision>7</cp:revision>
  <dcterms:created xsi:type="dcterms:W3CDTF">2017-09-18T14:59:07Z</dcterms:created>
  <dcterms:modified xsi:type="dcterms:W3CDTF">2017-09-19T05:04:35Z</dcterms:modified>
</cp:coreProperties>
</file>