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3" r:id="rId12"/>
    <p:sldId id="266" r:id="rId13"/>
    <p:sldId id="274" r:id="rId14"/>
    <p:sldId id="267" r:id="rId15"/>
    <p:sldId id="275" r:id="rId16"/>
    <p:sldId id="268" r:id="rId17"/>
    <p:sldId id="276" r:id="rId18"/>
    <p:sldId id="269" r:id="rId19"/>
    <p:sldId id="277" r:id="rId20"/>
    <p:sldId id="270" r:id="rId21"/>
    <p:sldId id="271" r:id="rId22"/>
    <p:sldId id="272" r:id="rId23"/>
    <p:sldId id="278" r:id="rId24"/>
    <p:sldId id="279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05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0CBDD56C-895B-4C15-B978-36C6680ED07A}" type="datetimeFigureOut">
              <a:rPr lang="ru-RU" smtClean="0"/>
              <a:pPr/>
              <a:t>31.01.2015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2DF668B-7FE4-459F-BEAF-8DC65387B4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CBDD56C-895B-4C15-B978-36C6680ED07A}" type="datetimeFigureOut">
              <a:rPr lang="ru-RU" smtClean="0"/>
              <a:pPr/>
              <a:t>31.01.2015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2DF668B-7FE4-459F-BEAF-8DC65387B4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CBDD56C-895B-4C15-B978-36C6680ED07A}" type="datetimeFigureOut">
              <a:rPr lang="ru-RU" smtClean="0"/>
              <a:pPr/>
              <a:t>31.01.2015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2DF668B-7FE4-459F-BEAF-8DC65387B4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CBDD56C-895B-4C15-B978-36C6680ED07A}" type="datetimeFigureOut">
              <a:rPr lang="ru-RU" smtClean="0"/>
              <a:pPr/>
              <a:t>31.01.2015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2DF668B-7FE4-459F-BEAF-8DC65387B42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 spd="slow"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CBDD56C-895B-4C15-B978-36C6680ED07A}" type="datetimeFigureOut">
              <a:rPr lang="ru-RU" smtClean="0"/>
              <a:pPr/>
              <a:t>31.01.2015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2DF668B-7FE4-459F-BEAF-8DC65387B42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  <p:transition spd="slow"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CBDD56C-895B-4C15-B978-36C6680ED07A}" type="datetimeFigureOut">
              <a:rPr lang="ru-RU" smtClean="0"/>
              <a:pPr/>
              <a:t>31.01.2015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2DF668B-7FE4-459F-BEAF-8DC65387B42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 spd="slow"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CBDD56C-895B-4C15-B978-36C6680ED07A}" type="datetimeFigureOut">
              <a:rPr lang="ru-RU" smtClean="0"/>
              <a:pPr/>
              <a:t>31.01.2015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2DF668B-7FE4-459F-BEAF-8DC65387B4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CBDD56C-895B-4C15-B978-36C6680ED07A}" type="datetimeFigureOut">
              <a:rPr lang="ru-RU" smtClean="0"/>
              <a:pPr/>
              <a:t>31.01.2015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2DF668B-7FE4-459F-BEAF-8DC65387B42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 spd="slow"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CBDD56C-895B-4C15-B978-36C6680ED07A}" type="datetimeFigureOut">
              <a:rPr lang="ru-RU" smtClean="0"/>
              <a:pPr/>
              <a:t>31.01.2015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2DF668B-7FE4-459F-BEAF-8DC65387B4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0CBDD56C-895B-4C15-B978-36C6680ED07A}" type="datetimeFigureOut">
              <a:rPr lang="ru-RU" smtClean="0"/>
              <a:pPr/>
              <a:t>31.01.2015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2DF668B-7FE4-459F-BEAF-8DC65387B4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0CBDD56C-895B-4C15-B978-36C6680ED07A}" type="datetimeFigureOut">
              <a:rPr lang="ru-RU" smtClean="0"/>
              <a:pPr/>
              <a:t>31.01.2015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2DF668B-7FE4-459F-BEAF-8DC65387B42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  <p:transition spd="slow"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0CBDD56C-895B-4C15-B978-36C6680ED07A}" type="datetimeFigureOut">
              <a:rPr lang="ru-RU" smtClean="0"/>
              <a:pPr/>
              <a:t>31.01.2015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B2DF668B-7FE4-459F-BEAF-8DC65387B42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spd="slow">
    <p:wedge/>
  </p:transition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57167"/>
            <a:ext cx="7772400" cy="221457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ПРИРОДА РОДНОГО КРАЯ</a:t>
            </a:r>
            <a:br>
              <a:rPr lang="ru-RU" dirty="0" smtClean="0"/>
            </a:br>
            <a:r>
              <a:rPr lang="ru-RU" dirty="0" smtClean="0"/>
              <a:t>в лирике поэтов.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D:\Документы\фото\природа\HPIM02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2643182"/>
            <a:ext cx="8001055" cy="392909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smtClean="0"/>
              <a:t> Скоро осень. Как ветер свежеет!</a:t>
            </a:r>
          </a:p>
          <a:p>
            <a:r>
              <a:rPr lang="ru-RU" dirty="0" smtClean="0"/>
              <a:t>И листва за окном пожелтеет.</a:t>
            </a:r>
          </a:p>
          <a:p>
            <a:r>
              <a:rPr lang="ru-RU" dirty="0" smtClean="0"/>
              <a:t>За туманом откроются дали.</a:t>
            </a:r>
          </a:p>
          <a:p>
            <a:r>
              <a:rPr lang="ru-RU" dirty="0" smtClean="0"/>
              <a:t>Синева разольется в печали.</a:t>
            </a:r>
          </a:p>
          <a:p>
            <a:r>
              <a:rPr lang="ru-RU" dirty="0" smtClean="0"/>
              <a:t>Прошуршит грустный ветер на крышах,</a:t>
            </a:r>
          </a:p>
          <a:p>
            <a:r>
              <a:rPr lang="ru-RU" dirty="0" smtClean="0"/>
              <a:t>Не споют соловьи в наших вишнях.</a:t>
            </a:r>
          </a:p>
          <a:p>
            <a:r>
              <a:rPr lang="ru-RU" dirty="0" smtClean="0"/>
              <a:t>Журавли прокричат над домами,</a:t>
            </a:r>
          </a:p>
          <a:p>
            <a:r>
              <a:rPr lang="ru-RU" dirty="0" smtClean="0"/>
              <a:t>Песня лета прощается с нами.</a:t>
            </a:r>
          </a:p>
          <a:p>
            <a:r>
              <a:rPr lang="ru-RU" dirty="0" smtClean="0"/>
              <a:t>Помашу вслед ладонью пустою,</a:t>
            </a:r>
          </a:p>
          <a:p>
            <a:r>
              <a:rPr lang="ru-RU" dirty="0" smtClean="0"/>
              <a:t>Все, что было мое – все с тобою.</a:t>
            </a:r>
          </a:p>
          <a:p>
            <a:r>
              <a:rPr lang="ru-RU" dirty="0" smtClean="0"/>
              <a:t>И до первого солнцепека</a:t>
            </a:r>
          </a:p>
          <a:p>
            <a:r>
              <a:rPr lang="ru-RU" dirty="0" smtClean="0"/>
              <a:t>Все исчезнет далеко, далеко.</a:t>
            </a:r>
          </a:p>
          <a:p>
            <a:r>
              <a:rPr lang="ru-RU" dirty="0"/>
              <a:t> </a:t>
            </a:r>
            <a:r>
              <a:rPr lang="ru-RU" dirty="0" smtClean="0"/>
              <a:t>                                                          Е. Корчагина.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СКОРО  ОСЕНЬ</a:t>
            </a:r>
            <a:endParaRPr lang="ru-RU" dirty="0"/>
          </a:p>
        </p:txBody>
      </p:sp>
    </p:spTree>
  </p:cSld>
  <p:clrMapOvr>
    <a:masterClrMapping/>
  </p:clrMapOvr>
  <p:transition spd="slow">
    <p:wedg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Осень, рыжая подружка!</a:t>
            </a:r>
            <a:endParaRPr lang="ru-RU" dirty="0"/>
          </a:p>
        </p:txBody>
      </p:sp>
      <p:pic>
        <p:nvPicPr>
          <p:cNvPr id="8194" name="Picture 2" descr="D:\Документы\фото\природа\Photo-0_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2984"/>
            <a:ext cx="9144000" cy="571501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Осыпают золото березы,</a:t>
            </a:r>
          </a:p>
          <a:p>
            <a:r>
              <a:rPr lang="ru-RU" dirty="0" smtClean="0"/>
              <a:t>Плачут, улетая, журавли.</a:t>
            </a:r>
          </a:p>
          <a:p>
            <a:r>
              <a:rPr lang="ru-RU" dirty="0" smtClean="0"/>
              <a:t>По утрам цветы роняют слезы</a:t>
            </a:r>
          </a:p>
          <a:p>
            <a:r>
              <a:rPr lang="ru-RU" dirty="0" smtClean="0"/>
              <a:t>На остывшую ладонь земли.</a:t>
            </a:r>
          </a:p>
          <a:p>
            <a:r>
              <a:rPr lang="ru-RU" dirty="0" smtClean="0"/>
              <a:t>         Трепетные тонкие осинки</a:t>
            </a:r>
          </a:p>
          <a:p>
            <a:r>
              <a:rPr lang="ru-RU" dirty="0" smtClean="0"/>
              <a:t>Догорают в медленном огне.</a:t>
            </a:r>
          </a:p>
          <a:p>
            <a:r>
              <a:rPr lang="ru-RU" dirty="0" smtClean="0"/>
              <a:t>Бабье лето тонкой паутинкой</a:t>
            </a:r>
          </a:p>
          <a:p>
            <a:r>
              <a:rPr lang="ru-RU" dirty="0" smtClean="0"/>
              <a:t>Украшает ветви в тишине.</a:t>
            </a:r>
          </a:p>
          <a:p>
            <a:r>
              <a:rPr lang="ru-RU" dirty="0" smtClean="0"/>
              <a:t>                                            Л.Попкова.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Бабье   лето</a:t>
            </a:r>
            <a:endParaRPr lang="ru-RU" dirty="0"/>
          </a:p>
        </p:txBody>
      </p:sp>
    </p:spTree>
  </p:cSld>
  <p:clrMapOvr>
    <a:masterClrMapping/>
  </p:clrMapOvr>
  <p:transition spd="slow">
    <p:wedg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</a:t>
            </a:r>
            <a:r>
              <a:rPr lang="ru-RU" dirty="0" smtClean="0"/>
              <a:t>         теплая  </a:t>
            </a:r>
            <a:r>
              <a:rPr lang="ru-RU" dirty="0" smtClean="0"/>
              <a:t>осень.</a:t>
            </a:r>
            <a:endParaRPr lang="ru-RU" dirty="0"/>
          </a:p>
        </p:txBody>
      </p:sp>
      <p:pic>
        <p:nvPicPr>
          <p:cNvPr id="9219" name="Picture 3" descr="D:\Документы\фото\природа\PIC010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2984"/>
            <a:ext cx="9144000" cy="571501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Летят снежинки, кружатся. Все бело кругом.</a:t>
            </a:r>
          </a:p>
          <a:p>
            <a:r>
              <a:rPr lang="ru-RU" dirty="0" smtClean="0"/>
              <a:t>Стоит в узорном кружеве тополь под окном.</a:t>
            </a:r>
          </a:p>
          <a:p>
            <a:r>
              <a:rPr lang="ru-RU" dirty="0" smtClean="0"/>
              <a:t>Березовую рощу метелью замело.</a:t>
            </a:r>
          </a:p>
          <a:p>
            <a:r>
              <a:rPr lang="ru-RU" dirty="0" smtClean="0"/>
              <a:t>Одеяло снеговое на землю легло.</a:t>
            </a:r>
          </a:p>
          <a:p>
            <a:r>
              <a:rPr lang="ru-RU" dirty="0" smtClean="0"/>
              <a:t>Речка льдом одета, волною не шумит.</a:t>
            </a:r>
          </a:p>
          <a:p>
            <a:r>
              <a:rPr lang="ru-RU" dirty="0" smtClean="0"/>
              <a:t>Снег под лунным солнцем искрами блестит.</a:t>
            </a:r>
          </a:p>
          <a:p>
            <a:r>
              <a:rPr lang="ru-RU" dirty="0" smtClean="0"/>
              <a:t>В шапки ярко-белые наряжены дома.</a:t>
            </a:r>
          </a:p>
          <a:p>
            <a:r>
              <a:rPr lang="ru-RU" dirty="0" smtClean="0"/>
              <a:t>Все это наделала  русская зима.</a:t>
            </a:r>
          </a:p>
          <a:p>
            <a:r>
              <a:rPr lang="ru-RU" dirty="0"/>
              <a:t> </a:t>
            </a:r>
            <a:r>
              <a:rPr lang="ru-RU" dirty="0" smtClean="0"/>
              <a:t>                                             М.Попов.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  И  М  А</a:t>
            </a:r>
            <a:endParaRPr lang="ru-RU" dirty="0"/>
          </a:p>
        </p:txBody>
      </p:sp>
    </p:spTree>
  </p:cSld>
  <p:clrMapOvr>
    <a:masterClrMapping/>
  </p:clrMapOvr>
  <p:transition spd="slow">
    <p:wedg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Волшебница зима в Зауралье</a:t>
            </a:r>
            <a:endParaRPr lang="ru-RU" dirty="0"/>
          </a:p>
        </p:txBody>
      </p:sp>
      <p:pic>
        <p:nvPicPr>
          <p:cNvPr id="10242" name="Picture 2" descr="D:\Документы\фото\природа\SAM_03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2984"/>
            <a:ext cx="9144000" cy="571501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Запели метели, запели,</a:t>
            </a:r>
          </a:p>
          <a:p>
            <a:r>
              <a:rPr lang="ru-RU" dirty="0" smtClean="0"/>
              <a:t>Пороши друг другу вослед,</a:t>
            </a:r>
          </a:p>
          <a:p>
            <a:r>
              <a:rPr lang="ru-RU" dirty="0" smtClean="0"/>
              <a:t>В березах ветра зазвенели,</a:t>
            </a:r>
          </a:p>
          <a:p>
            <a:r>
              <a:rPr lang="ru-RU" dirty="0" smtClean="0"/>
              <a:t>Срывая остатки монет.</a:t>
            </a:r>
          </a:p>
          <a:p>
            <a:r>
              <a:rPr lang="ru-RU" dirty="0" smtClean="0"/>
              <a:t>     И вьюги кружатся снегами,</a:t>
            </a:r>
          </a:p>
          <a:p>
            <a:r>
              <a:rPr lang="ru-RU" dirty="0" smtClean="0"/>
              <a:t>Свои заметая следы.</a:t>
            </a:r>
          </a:p>
          <a:p>
            <a:r>
              <a:rPr lang="ru-RU" dirty="0" smtClean="0"/>
              <a:t>И тройки летят с бубенцами</a:t>
            </a:r>
          </a:p>
          <a:p>
            <a:r>
              <a:rPr lang="ru-RU" dirty="0" smtClean="0"/>
              <a:t>Навстречу проказам зимы.</a:t>
            </a:r>
          </a:p>
          <a:p>
            <a:r>
              <a:rPr lang="ru-RU" dirty="0" smtClean="0"/>
              <a:t>                                              </a:t>
            </a:r>
            <a:r>
              <a:rPr lang="ru-RU" dirty="0" err="1" smtClean="0"/>
              <a:t>Л.Лабарешных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   Вьюга.</a:t>
            </a:r>
            <a:endParaRPr lang="ru-RU" dirty="0"/>
          </a:p>
        </p:txBody>
      </p:sp>
    </p:spTree>
  </p:cSld>
  <p:clrMapOvr>
    <a:masterClrMapping/>
  </p:clrMapOvr>
  <p:transition spd="slow">
    <p:wedg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После  вьюги </a:t>
            </a:r>
            <a:endParaRPr lang="ru-RU" dirty="0"/>
          </a:p>
        </p:txBody>
      </p:sp>
      <p:pic>
        <p:nvPicPr>
          <p:cNvPr id="11266" name="Picture 2" descr="D:\Документы\фото\природа\DSCN01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2984"/>
            <a:ext cx="9144000" cy="571501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smtClean="0"/>
              <a:t>Я бреду по зеленой траве.</a:t>
            </a:r>
          </a:p>
          <a:p>
            <a:r>
              <a:rPr lang="ru-RU" dirty="0" smtClean="0"/>
              <a:t>Солнце нежит землю теплом,</a:t>
            </a:r>
          </a:p>
          <a:p>
            <a:r>
              <a:rPr lang="ru-RU" dirty="0" smtClean="0"/>
              <a:t>А в безоблачной синеве</a:t>
            </a:r>
          </a:p>
          <a:p>
            <a:r>
              <a:rPr lang="ru-RU" dirty="0" smtClean="0"/>
              <a:t>Машет голубь белым крылом.</a:t>
            </a:r>
          </a:p>
          <a:p>
            <a:r>
              <a:rPr lang="ru-RU" dirty="0" smtClean="0"/>
              <a:t>Я встречаю тихий рассвет.</a:t>
            </a:r>
          </a:p>
          <a:p>
            <a:r>
              <a:rPr lang="ru-RU" dirty="0" smtClean="0"/>
              <a:t>И душа молодеет опять.</a:t>
            </a:r>
          </a:p>
          <a:p>
            <a:r>
              <a:rPr lang="ru-RU" dirty="0" smtClean="0"/>
              <a:t>Здравствуй, лето, ромашек цвет,</a:t>
            </a:r>
          </a:p>
          <a:p>
            <a:r>
              <a:rPr lang="ru-RU" dirty="0" smtClean="0"/>
              <a:t>Земляничных полян аромат.</a:t>
            </a:r>
          </a:p>
          <a:p>
            <a:r>
              <a:rPr lang="ru-RU" dirty="0" smtClean="0"/>
              <a:t>Я люблю этот край родной.</a:t>
            </a:r>
          </a:p>
          <a:p>
            <a:r>
              <a:rPr lang="ru-RU" dirty="0" smtClean="0"/>
              <a:t>Вновь в зеленый наряд одет</a:t>
            </a:r>
          </a:p>
          <a:p>
            <a:r>
              <a:rPr lang="ru-RU" dirty="0" smtClean="0"/>
              <a:t>Старый парк над Миасс – рекой,</a:t>
            </a:r>
          </a:p>
          <a:p>
            <a:r>
              <a:rPr lang="ru-RU" dirty="0" smtClean="0"/>
              <a:t>Где летит тополиный снег.</a:t>
            </a:r>
          </a:p>
          <a:p>
            <a:r>
              <a:rPr lang="ru-RU" dirty="0" smtClean="0"/>
              <a:t>                                               Л.Попкова.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</a:t>
            </a:r>
            <a:r>
              <a:rPr lang="ru-RU" dirty="0" smtClean="0"/>
              <a:t>Родина моя – Зауралье.</a:t>
            </a:r>
            <a:endParaRPr lang="ru-RU" dirty="0"/>
          </a:p>
        </p:txBody>
      </p:sp>
    </p:spTree>
  </p:cSld>
  <p:clrMapOvr>
    <a:masterClrMapping/>
  </p:clrMapOvr>
  <p:transition spd="slow">
    <p:wedg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Родная природа</a:t>
            </a:r>
            <a:endParaRPr lang="ru-RU" dirty="0"/>
          </a:p>
        </p:txBody>
      </p:sp>
      <p:pic>
        <p:nvPicPr>
          <p:cNvPr id="12290" name="Picture 2" descr="D:\Документы\фото\природа\DSCN04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14422"/>
            <a:ext cx="9144000" cy="564357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71481"/>
            <a:ext cx="7772400" cy="2143139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С полей тянет  мокрой смородиной.</a:t>
            </a:r>
            <a:br>
              <a:rPr lang="ru-RU" sz="2800" dirty="0" smtClean="0"/>
            </a:br>
            <a:r>
              <a:rPr lang="ru-RU" sz="2800" dirty="0" smtClean="0"/>
              <a:t>Росинка звезды в синеве.   </a:t>
            </a:r>
            <a:br>
              <a:rPr lang="ru-RU" sz="2800" dirty="0" smtClean="0"/>
            </a:br>
            <a:r>
              <a:rPr lang="ru-RU" sz="2800" dirty="0" smtClean="0"/>
              <a:t>Ах, родина,  милая родина,</a:t>
            </a:r>
            <a:br>
              <a:rPr lang="ru-RU" sz="2800" dirty="0" smtClean="0"/>
            </a:br>
            <a:r>
              <a:rPr lang="ru-RU" sz="2800" dirty="0" smtClean="0"/>
              <a:t>ручьем бы тебе прозвенеть!</a:t>
            </a:r>
            <a:br>
              <a:rPr lang="ru-RU" sz="2800" dirty="0" smtClean="0"/>
            </a:br>
            <a:r>
              <a:rPr lang="ru-RU" sz="2800" dirty="0"/>
              <a:t> </a:t>
            </a:r>
            <a:r>
              <a:rPr lang="ru-RU" sz="2800" dirty="0" err="1" smtClean="0"/>
              <a:t>А.Предеин</a:t>
            </a:r>
            <a:r>
              <a:rPr lang="ru-RU" sz="2800" dirty="0" smtClean="0"/>
              <a:t>.</a:t>
            </a:r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D:\Документы\фото\природа\PIC092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2786058"/>
            <a:ext cx="8215370" cy="407194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r>
              <a:rPr lang="ru-RU" dirty="0" smtClean="0"/>
              <a:t>       Я проехал Россию родную.</a:t>
            </a:r>
          </a:p>
          <a:p>
            <a:r>
              <a:rPr lang="ru-RU" dirty="0" smtClean="0"/>
              <a:t>И порою пешком по ней шел.</a:t>
            </a:r>
          </a:p>
          <a:p>
            <a:r>
              <a:rPr lang="ru-RU" dirty="0" smtClean="0"/>
              <a:t>Прислонясь, её землю целую,</a:t>
            </a:r>
          </a:p>
          <a:p>
            <a:r>
              <a:rPr lang="ru-RU" dirty="0" smtClean="0"/>
              <a:t>Словно клад дорогой ей нашел.</a:t>
            </a:r>
          </a:p>
          <a:p>
            <a:r>
              <a:rPr lang="ru-RU" dirty="0" smtClean="0"/>
              <a:t>     Там росли лишь цветы полевые,</a:t>
            </a:r>
          </a:p>
          <a:p>
            <a:r>
              <a:rPr lang="ru-RU" dirty="0" smtClean="0"/>
              <a:t>А ромашки, как звезды в ночи.</a:t>
            </a:r>
          </a:p>
          <a:p>
            <a:r>
              <a:rPr lang="ru-RU" dirty="0" smtClean="0"/>
              <a:t>Даря их будто они золотые,</a:t>
            </a:r>
          </a:p>
          <a:p>
            <a:r>
              <a:rPr lang="ru-RU" dirty="0" smtClean="0"/>
              <a:t>Полюбуйся на них, помолчи.</a:t>
            </a:r>
          </a:p>
          <a:p>
            <a:r>
              <a:rPr lang="ru-RU" dirty="0" smtClean="0"/>
              <a:t>     Словно солнце в цветке там играет,</a:t>
            </a:r>
          </a:p>
          <a:p>
            <a:r>
              <a:rPr lang="ru-RU" dirty="0" smtClean="0"/>
              <a:t>Будто Бог подарил нам его.</a:t>
            </a:r>
          </a:p>
          <a:p>
            <a:r>
              <a:rPr lang="ru-RU" dirty="0" smtClean="0"/>
              <a:t>А он радость в груди зажигает,</a:t>
            </a:r>
          </a:p>
          <a:p>
            <a:r>
              <a:rPr lang="ru-RU" dirty="0" smtClean="0"/>
              <a:t>Что же краше цветка моего?</a:t>
            </a:r>
          </a:p>
          <a:p>
            <a:r>
              <a:rPr lang="ru-RU" dirty="0" smtClean="0"/>
              <a:t>        Соберу я букет, в нем ромашки,</a:t>
            </a:r>
          </a:p>
          <a:p>
            <a:r>
              <a:rPr lang="ru-RU" dirty="0" smtClean="0"/>
              <a:t>Освежу ключевою водой,</a:t>
            </a:r>
          </a:p>
          <a:p>
            <a:r>
              <a:rPr lang="ru-RU" dirty="0" smtClean="0"/>
              <a:t>Позабуду шальные замашки,</a:t>
            </a:r>
          </a:p>
          <a:p>
            <a:r>
              <a:rPr lang="ru-RU" dirty="0" smtClean="0"/>
              <a:t>Что б остаться на веки  с тобой.</a:t>
            </a:r>
          </a:p>
          <a:p>
            <a:r>
              <a:rPr lang="ru-RU" dirty="0" smtClean="0"/>
              <a:t>          Поздний вечер. Заря догорает.</a:t>
            </a:r>
          </a:p>
          <a:p>
            <a:r>
              <a:rPr lang="ru-RU" dirty="0" smtClean="0"/>
              <a:t>Воздух густ ароматом цветов.</a:t>
            </a:r>
          </a:p>
          <a:p>
            <a:r>
              <a:rPr lang="ru-RU" dirty="0" smtClean="0"/>
              <a:t>Я его полной грудью вдыхаю.</a:t>
            </a:r>
          </a:p>
          <a:p>
            <a:r>
              <a:rPr lang="ru-RU" dirty="0" smtClean="0"/>
              <a:t>Весь до дна  сразу выпить готов.</a:t>
            </a:r>
          </a:p>
          <a:p>
            <a:r>
              <a:rPr lang="ru-RU" dirty="0" smtClean="0"/>
              <a:t>       Край родной не на век покидаю,</a:t>
            </a:r>
          </a:p>
          <a:p>
            <a:r>
              <a:rPr lang="ru-RU" dirty="0" smtClean="0"/>
              <a:t> Но одним я желанием горю:</a:t>
            </a:r>
          </a:p>
          <a:p>
            <a:r>
              <a:rPr lang="ru-RU" dirty="0" smtClean="0"/>
              <a:t>Буду помнить тебя, дорогая,</a:t>
            </a:r>
          </a:p>
          <a:p>
            <a:r>
              <a:rPr lang="ru-RU" dirty="0" smtClean="0"/>
              <a:t>На прощанье ромашки дарю.                                            И.Шаляпин.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Моя  ромашка</a:t>
            </a:r>
            <a:endParaRPr lang="ru-RU" dirty="0"/>
          </a:p>
        </p:txBody>
      </p:sp>
    </p:spTree>
  </p:cSld>
  <p:clrMapOvr>
    <a:masterClrMapping/>
  </p:clrMapOvr>
  <p:transition spd="slow">
    <p:wedg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        Спасибо за внимание!</a:t>
            </a:r>
            <a:br>
              <a:rPr lang="ru-RU" dirty="0" smtClean="0"/>
            </a:br>
            <a:r>
              <a:rPr lang="ru-RU" sz="1600" dirty="0" smtClean="0"/>
              <a:t>Авторы:    Суханова А.И. – учитель русского языка и литературы МКОУ «Майская СОШ»</a:t>
            </a:r>
            <a:br>
              <a:rPr lang="ru-RU" sz="1600" dirty="0" smtClean="0"/>
            </a:br>
            <a:r>
              <a:rPr lang="ru-RU" sz="1600" dirty="0" smtClean="0"/>
              <a:t>                    </a:t>
            </a:r>
            <a:r>
              <a:rPr lang="ru-RU" sz="1600" dirty="0" err="1" smtClean="0"/>
              <a:t>Сатурдинова</a:t>
            </a:r>
            <a:r>
              <a:rPr lang="ru-RU" sz="1600" dirty="0" smtClean="0"/>
              <a:t> Е.М. – старший воспитатель  детского сада.</a:t>
            </a:r>
            <a:endParaRPr lang="ru-RU" sz="1600" dirty="0"/>
          </a:p>
        </p:txBody>
      </p:sp>
      <p:pic>
        <p:nvPicPr>
          <p:cNvPr id="13314" name="Picture 2" descr="D:\Документы\фото\природа\SAM_04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500174"/>
            <a:ext cx="8858312" cy="521497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 Стоп  кадр!</a:t>
            </a:r>
            <a:endParaRPr lang="ru-RU" dirty="0"/>
          </a:p>
        </p:txBody>
      </p:sp>
      <p:pic>
        <p:nvPicPr>
          <p:cNvPr id="14338" name="Picture 2" descr="D:\Документы\фото\природа\HPIM11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14422"/>
            <a:ext cx="9144000" cy="564357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наши богатства</a:t>
            </a:r>
            <a:endParaRPr lang="ru-RU" dirty="0"/>
          </a:p>
        </p:txBody>
      </p:sp>
      <p:pic>
        <p:nvPicPr>
          <p:cNvPr id="15362" name="Picture 2" descr="D:\Документы\фото\природа\DSC00213_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14422"/>
            <a:ext cx="9144000" cy="564357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   Стоп кадр!</a:t>
            </a:r>
            <a:endParaRPr lang="ru-RU" dirty="0"/>
          </a:p>
        </p:txBody>
      </p:sp>
      <p:pic>
        <p:nvPicPr>
          <p:cNvPr id="16386" name="Picture 2" descr="D:\Документы\фото\природа\DSCN04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57298"/>
            <a:ext cx="9144000" cy="550070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85729"/>
            <a:ext cx="7772400" cy="1643073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Переполнена родниками.</a:t>
            </a:r>
            <a:br>
              <a:rPr lang="ru-RU" sz="2400" dirty="0" smtClean="0"/>
            </a:br>
            <a:r>
              <a:rPr lang="ru-RU" sz="2400" dirty="0" smtClean="0"/>
              <a:t>Перелесками меж полей</a:t>
            </a:r>
            <a:br>
              <a:rPr lang="ru-RU" sz="2400" dirty="0" smtClean="0"/>
            </a:br>
            <a:r>
              <a:rPr lang="ru-RU" sz="2400" dirty="0" smtClean="0"/>
              <a:t>Наша Родина всюду с нами,</a:t>
            </a:r>
            <a:br>
              <a:rPr lang="ru-RU" sz="2400" dirty="0" smtClean="0"/>
            </a:br>
            <a:r>
              <a:rPr lang="ru-RU" sz="2400" dirty="0" smtClean="0"/>
              <a:t>Все здесь в связи с землей моей.</a:t>
            </a:r>
            <a:endParaRPr lang="ru-RU" sz="2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D:\Документы\фото\природа\HPIM09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5" y="2000240"/>
            <a:ext cx="8143933" cy="464347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 smtClean="0"/>
              <a:t>Где-то рядом ручей протекает</a:t>
            </a:r>
            <a:br>
              <a:rPr lang="ru-RU" sz="2800" dirty="0" smtClean="0"/>
            </a:br>
            <a:r>
              <a:rPr lang="ru-RU" sz="2800" dirty="0" smtClean="0"/>
              <a:t>И березки, его любя,</a:t>
            </a:r>
            <a:br>
              <a:rPr lang="ru-RU" sz="2800" dirty="0" smtClean="0"/>
            </a:br>
            <a:r>
              <a:rPr lang="ru-RU" sz="2800" dirty="0" smtClean="0"/>
              <a:t>Низко кланяются. Играет ветер.</a:t>
            </a:r>
            <a:br>
              <a:rPr lang="ru-RU" sz="2800" dirty="0" smtClean="0"/>
            </a:br>
            <a:r>
              <a:rPr lang="ru-RU" sz="2800" dirty="0" smtClean="0"/>
              <a:t>Ветки их теребя.</a:t>
            </a:r>
            <a:br>
              <a:rPr lang="ru-RU" sz="2800" dirty="0" smtClean="0"/>
            </a:br>
            <a:r>
              <a:rPr lang="ru-RU" sz="2800" dirty="0" smtClean="0"/>
              <a:t>Что же это. Кругом березы,</a:t>
            </a:r>
            <a:br>
              <a:rPr lang="ru-RU" sz="2800" dirty="0" smtClean="0"/>
            </a:br>
            <a:r>
              <a:rPr lang="ru-RU" sz="2800" dirty="0" smtClean="0"/>
              <a:t>Облака на небе легки,</a:t>
            </a:r>
            <a:br>
              <a:rPr lang="ru-RU" sz="2800" dirty="0" smtClean="0"/>
            </a:br>
            <a:r>
              <a:rPr lang="ru-RU" sz="2800" dirty="0" smtClean="0"/>
              <a:t>На глаза набегают слезы,</a:t>
            </a:r>
            <a:br>
              <a:rPr lang="ru-RU" sz="2800" dirty="0" smtClean="0"/>
            </a:br>
            <a:r>
              <a:rPr lang="ru-RU" sz="2800" dirty="0" smtClean="0"/>
              <a:t>Но от радости, не от тоски.</a:t>
            </a:r>
            <a:br>
              <a:rPr lang="ru-RU" sz="2800" dirty="0" smtClean="0"/>
            </a:br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 smtClean="0"/>
          </a:p>
          <a:p>
            <a:r>
              <a:rPr lang="ru-RU" dirty="0" smtClean="0"/>
              <a:t>А.Фролов.</a:t>
            </a:r>
            <a:endParaRPr lang="ru-RU" dirty="0"/>
          </a:p>
        </p:txBody>
      </p:sp>
      <p:pic>
        <p:nvPicPr>
          <p:cNvPr id="4098" name="Picture 2" descr="D:\Документы\фото\природа\PIC000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286115" cy="685799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71481"/>
            <a:ext cx="7772400" cy="1857387"/>
          </a:xfrm>
        </p:spPr>
        <p:txBody>
          <a:bodyPr/>
          <a:lstStyle/>
          <a:p>
            <a:r>
              <a:rPr lang="ru-RU" dirty="0" smtClean="0"/>
              <a:t>ВРЕМЕНА  ГОДА</a:t>
            </a:r>
            <a:br>
              <a:rPr lang="ru-RU" dirty="0" smtClean="0"/>
            </a:br>
            <a:r>
              <a:rPr lang="ru-RU" dirty="0" smtClean="0"/>
              <a:t>В  Е  С  Н  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14414" y="2643182"/>
            <a:ext cx="6400800" cy="2967046"/>
          </a:xfrm>
        </p:spPr>
        <p:txBody>
          <a:bodyPr>
            <a:normAutofit fontScale="40000" lnSpcReduction="20000"/>
          </a:bodyPr>
          <a:lstStyle/>
          <a:p>
            <a:r>
              <a:rPr lang="ru-RU" sz="5500" dirty="0" smtClean="0"/>
              <a:t>Забрел весною  в уголок – </a:t>
            </a:r>
          </a:p>
          <a:p>
            <a:r>
              <a:rPr lang="ru-RU" sz="5500" dirty="0" smtClean="0"/>
              <a:t>Там жизни тлеет уголек:</a:t>
            </a:r>
          </a:p>
          <a:p>
            <a:r>
              <a:rPr lang="ru-RU" sz="5500" dirty="0" smtClean="0"/>
              <a:t>И день, и ночь журчит ручей,</a:t>
            </a:r>
          </a:p>
          <a:p>
            <a:r>
              <a:rPr lang="ru-RU" sz="5500" dirty="0" smtClean="0"/>
              <a:t>Стремясь перекричать грачей.</a:t>
            </a:r>
          </a:p>
          <a:p>
            <a:r>
              <a:rPr lang="ru-RU" sz="5500" dirty="0" smtClean="0"/>
              <a:t>Березы, русские березы, </a:t>
            </a:r>
          </a:p>
          <a:p>
            <a:r>
              <a:rPr lang="ru-RU" sz="5500" dirty="0" smtClean="0"/>
              <a:t>На  нашу жизнь, вы все похожи.</a:t>
            </a:r>
          </a:p>
          <a:p>
            <a:r>
              <a:rPr lang="ru-RU" sz="5500" dirty="0" smtClean="0"/>
              <a:t>Как быстро мчатся наши дни</a:t>
            </a:r>
          </a:p>
          <a:p>
            <a:r>
              <a:rPr lang="ru-RU" sz="5500" dirty="0" smtClean="0"/>
              <a:t>Среди грозы и тишины,</a:t>
            </a:r>
          </a:p>
          <a:p>
            <a:r>
              <a:rPr lang="ru-RU" sz="5500" dirty="0" smtClean="0"/>
              <a:t>Бывая белы и </a:t>
            </a:r>
            <a:r>
              <a:rPr lang="ru-RU" sz="5500" dirty="0" smtClean="0"/>
              <a:t>темны.</a:t>
            </a:r>
            <a:endParaRPr lang="ru-RU" dirty="0"/>
          </a:p>
        </p:txBody>
      </p:sp>
    </p:spTree>
  </p:cSld>
  <p:clrMapOvr>
    <a:masterClrMapping/>
  </p:clrMapOvr>
  <p:transition spd="slow">
    <p:wedg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4290"/>
            <a:ext cx="7772400" cy="6286543"/>
          </a:xfrm>
        </p:spPr>
        <p:txBody>
          <a:bodyPr/>
          <a:lstStyle/>
          <a:p>
            <a:r>
              <a:rPr lang="ru-RU" dirty="0" smtClean="0"/>
              <a:t>В  е  с  е  </a:t>
            </a:r>
            <a:r>
              <a:rPr lang="ru-RU" dirty="0" err="1" smtClean="0"/>
              <a:t>н</a:t>
            </a:r>
            <a:r>
              <a:rPr lang="ru-RU" dirty="0" smtClean="0"/>
              <a:t>  </a:t>
            </a:r>
            <a:r>
              <a:rPr lang="ru-RU" dirty="0" err="1" smtClean="0"/>
              <a:t>н</a:t>
            </a:r>
            <a:r>
              <a:rPr lang="ru-RU" dirty="0" smtClean="0"/>
              <a:t>  </a:t>
            </a:r>
            <a:r>
              <a:rPr lang="ru-RU" dirty="0" err="1" smtClean="0"/>
              <a:t>е</a:t>
            </a:r>
            <a:r>
              <a:rPr lang="ru-RU" dirty="0" smtClean="0"/>
              <a:t>  </a:t>
            </a:r>
            <a:r>
              <a:rPr lang="ru-RU" dirty="0" err="1" smtClean="0"/>
              <a:t>е</a:t>
            </a:r>
            <a:r>
              <a:rPr lang="ru-RU" dirty="0" smtClean="0"/>
              <a:t>  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674782"/>
          </a:xfrm>
        </p:spPr>
        <p:txBody>
          <a:bodyPr>
            <a:normAutofit fontScale="62500" lnSpcReduction="20000"/>
          </a:bodyPr>
          <a:lstStyle/>
          <a:p>
            <a:r>
              <a:rPr lang="ru-RU" dirty="0" smtClean="0"/>
              <a:t>Весна! В природе праздник.</a:t>
            </a:r>
          </a:p>
          <a:p>
            <a:r>
              <a:rPr lang="ru-RU" dirty="0" smtClean="0"/>
              <a:t>Подснежник распускается. </a:t>
            </a:r>
          </a:p>
          <a:p>
            <a:r>
              <a:rPr lang="ru-RU" dirty="0" smtClean="0"/>
              <a:t>Зелеными  листочками</a:t>
            </a:r>
          </a:p>
          <a:p>
            <a:r>
              <a:rPr lang="ru-RU" dirty="0" smtClean="0"/>
              <a:t>Деревья  наряжаются.</a:t>
            </a:r>
          </a:p>
          <a:p>
            <a:r>
              <a:rPr lang="ru-RU" dirty="0" smtClean="0"/>
              <a:t>Желтый одуванчик солнцу улыбается.</a:t>
            </a:r>
          </a:p>
          <a:p>
            <a:r>
              <a:rPr lang="ru-RU" dirty="0" smtClean="0"/>
              <a:t>И изумрудной зеленью лужайки  покрываются. </a:t>
            </a:r>
            <a:endParaRPr lang="ru-RU" dirty="0"/>
          </a:p>
        </p:txBody>
      </p:sp>
      <p:pic>
        <p:nvPicPr>
          <p:cNvPr id="5122" name="Picture 2" descr="D:\Документы\фото\природа\PIC005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364331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57167"/>
            <a:ext cx="7772400" cy="1571635"/>
          </a:xfrm>
        </p:spPr>
        <p:txBody>
          <a:bodyPr/>
          <a:lstStyle/>
          <a:p>
            <a:r>
              <a:rPr lang="ru-RU" dirty="0" smtClean="0"/>
              <a:t>Л  е  т  о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5800" y="2143116"/>
            <a:ext cx="7772400" cy="2668195"/>
          </a:xfrm>
        </p:spPr>
        <p:txBody>
          <a:bodyPr>
            <a:normAutofit/>
          </a:bodyPr>
          <a:lstStyle/>
          <a:p>
            <a:r>
              <a:rPr lang="ru-RU" dirty="0" smtClean="0"/>
              <a:t>Трещат кузнечики в траве,</a:t>
            </a:r>
          </a:p>
          <a:p>
            <a:r>
              <a:rPr lang="ru-RU" dirty="0" smtClean="0"/>
              <a:t>В лесу созрела земляника.</a:t>
            </a:r>
          </a:p>
          <a:p>
            <a:r>
              <a:rPr lang="ru-RU" dirty="0" smtClean="0"/>
              <a:t>Живу с природою в родстве.</a:t>
            </a:r>
          </a:p>
          <a:p>
            <a:r>
              <a:rPr lang="ru-RU" dirty="0" smtClean="0"/>
              <a:t>Как будто с милым сердцу ликом.</a:t>
            </a:r>
          </a:p>
          <a:p>
            <a:r>
              <a:rPr lang="ru-RU" dirty="0"/>
              <a:t> </a:t>
            </a:r>
            <a:r>
              <a:rPr lang="ru-RU" dirty="0" smtClean="0"/>
              <a:t>     А.Фролов</a:t>
            </a:r>
            <a:endParaRPr lang="ru-RU" dirty="0"/>
          </a:p>
        </p:txBody>
      </p:sp>
    </p:spTree>
  </p:cSld>
  <p:clrMapOvr>
    <a:masterClrMapping/>
  </p:clrMapOvr>
  <p:transition spd="slow">
    <p:wedg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 </a:t>
            </a:r>
            <a:r>
              <a:rPr lang="ru-RU" dirty="0" smtClean="0"/>
              <a:t>Здравствуй, лето долгожданное!</a:t>
            </a:r>
            <a:endParaRPr lang="ru-RU" dirty="0"/>
          </a:p>
        </p:txBody>
      </p:sp>
      <p:pic>
        <p:nvPicPr>
          <p:cNvPr id="6146" name="Picture 2" descr="D:\Документы\фото\природа\DSC0016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2984"/>
            <a:ext cx="9144000" cy="571501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Лето</a:t>
            </a:r>
            <a:endParaRPr lang="ru-RU" dirty="0"/>
          </a:p>
        </p:txBody>
      </p:sp>
      <p:pic>
        <p:nvPicPr>
          <p:cNvPr id="7170" name="Picture 2" descr="D:\Документы\фото\природа\фото kodak6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071546"/>
            <a:ext cx="9144000" cy="557216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176</TotalTime>
  <Words>640</Words>
  <Application>Microsoft Office PowerPoint</Application>
  <PresentationFormat>Экран (4:3)</PresentationFormat>
  <Paragraphs>123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Открытая</vt:lpstr>
      <vt:lpstr>ПРИРОДА РОДНОГО КРАЯ в лирике поэтов.</vt:lpstr>
      <vt:lpstr>С полей тянет  мокрой смородиной. Росинка звезды в синеве.    Ах, родина,  милая родина, ручьем бы тебе прозвенеть!  А.Предеин.</vt:lpstr>
      <vt:lpstr>Переполнена родниками. Перелесками меж полей Наша Родина всюду с нами, Все здесь в связи с землей моей.</vt:lpstr>
      <vt:lpstr>Где-то рядом ручей протекает И березки, его любя, Низко кланяются. Играет ветер. Ветки их теребя. Что же это. Кругом березы, Облака на небе легки, На глаза набегают слезы, Но от радости, не от тоски. </vt:lpstr>
      <vt:lpstr>ВРЕМЕНА  ГОДА В  Е  С  Н  А</vt:lpstr>
      <vt:lpstr>В  е  с  е  н  н  е  е   </vt:lpstr>
      <vt:lpstr>Л  е  т  о</vt:lpstr>
      <vt:lpstr>  Здравствуй, лето долгожданное!</vt:lpstr>
      <vt:lpstr>               Лето</vt:lpstr>
      <vt:lpstr>СКОРО  ОСЕНЬ</vt:lpstr>
      <vt:lpstr>  Осень, рыжая подружка!</vt:lpstr>
      <vt:lpstr>              Бабье   лето</vt:lpstr>
      <vt:lpstr>           теплая  осень.</vt:lpstr>
      <vt:lpstr>З  И  М  А</vt:lpstr>
      <vt:lpstr> Волшебница зима в Зауралье</vt:lpstr>
      <vt:lpstr>                  Вьюга.</vt:lpstr>
      <vt:lpstr>               После  вьюги </vt:lpstr>
      <vt:lpstr>   Родина моя – Зауралье.</vt:lpstr>
      <vt:lpstr>              Родная природа</vt:lpstr>
      <vt:lpstr>       Моя  ромашка</vt:lpstr>
      <vt:lpstr>         Спасибо за внимание! Авторы:    Суханова А.И. – учитель русского языка и литературы МКОУ «Майская СОШ»                     Сатурдинова Е.М. – старший воспитатель  детского сада.</vt:lpstr>
      <vt:lpstr>                Стоп  кадр!</vt:lpstr>
      <vt:lpstr>              наши богатства</vt:lpstr>
      <vt:lpstr>                  Стоп кадр!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ПРИРОДА РОДНОГО КРАЯ в лирике поэтов.</dc:title>
  <dc:creator>Admin</dc:creator>
  <cp:lastModifiedBy>Алла</cp:lastModifiedBy>
  <cp:revision>21</cp:revision>
  <dcterms:created xsi:type="dcterms:W3CDTF">2013-02-17T07:35:05Z</dcterms:created>
  <dcterms:modified xsi:type="dcterms:W3CDTF">2015-01-31T15:36:18Z</dcterms:modified>
</cp:coreProperties>
</file>