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70" r:id="rId4"/>
    <p:sldId id="263" r:id="rId5"/>
    <p:sldId id="271" r:id="rId6"/>
    <p:sldId id="266" r:id="rId7"/>
    <p:sldId id="267" r:id="rId8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FFF00"/>
    <a:srgbClr val="990000"/>
    <a:srgbClr val="996633"/>
    <a:srgbClr val="666633"/>
    <a:srgbClr val="336600"/>
    <a:srgbClr val="614020"/>
    <a:srgbClr val="523E30"/>
    <a:srgbClr val="B2B2B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9" autoAdjust="0"/>
    <p:restoredTop sz="94700" autoAdjust="0"/>
  </p:normalViewPr>
  <p:slideViewPr>
    <p:cSldViewPr>
      <p:cViewPr>
        <p:scale>
          <a:sx n="103" d="100"/>
          <a:sy n="103" d="100"/>
        </p:scale>
        <p:origin x="-10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ru-R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FC5B1BD2-CC25-403E-B64F-F58F81251C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729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297656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677863"/>
            <a:ext cx="4718050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41825"/>
            <a:ext cx="5114925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297656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07450"/>
            <a:ext cx="297656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AB40E7E-1F16-47BC-8ACA-33302B51A4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89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54C4A-10E8-4523-8C57-6507760E1BC5}" type="slidenum">
              <a:rPr lang="ru-RU"/>
              <a:pPr/>
              <a:t>1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77863"/>
            <a:ext cx="4714875" cy="35369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23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6F64-D0AB-4830-A11B-C1CD717AB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E58E-E65E-4F08-880E-0C2B8A097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640E-3620-4A25-94E5-8AC1B3643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DB44-B72A-4ACA-B764-4B606BA7E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188D-B03E-4480-BA41-C121907583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110D-C3B7-4788-AC5A-6362C128A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B7C6-45E1-43AD-93F2-51B0932A2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C76C-C0E6-4A68-82EA-178D9B74A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BAE7-2251-4148-9BEE-78B7D2D5D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97FF-BE62-48BB-B244-5AE6EAD24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BEEC-45A1-48C4-9198-D82F1521C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CABB5-15E1-406A-9682-28D5CD9F2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42976" y="2714620"/>
            <a:ext cx="6400800" cy="71438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Present Perfect Tense</a:t>
            </a: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(настоящее совершённое время)</a:t>
            </a: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60648"/>
            <a:ext cx="7387656" cy="5193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  <a:cs typeface="Times New Roman" panose="02020603050405020304" pitchFamily="18" charset="0"/>
              </a:rPr>
              <a:t>Употребляется, когда :</a:t>
            </a:r>
            <a:endParaRPr lang="ru-RU" sz="2800" b="1" dirty="0"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8280920" cy="554461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Tx/>
              <a:buChar char="-"/>
            </a:pPr>
            <a:r>
              <a:rPr lang="en-US" sz="2000" b="1" dirty="0" smtClean="0">
                <a:latin typeface="Bookman Old Style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Bookman Old Style" pitchFamily="18" charset="0"/>
                <a:cs typeface="Times New Roman" panose="02020603050405020304" pitchFamily="18" charset="0"/>
              </a:rPr>
              <a:t>Мы говорим о действии, которое завершилось, и нам важно </a:t>
            </a:r>
            <a:r>
              <a:rPr lang="ru-RU" sz="2000" b="1" u="sng" dirty="0" smtClean="0">
                <a:latin typeface="Bookman Old Style" pitchFamily="18" charset="0"/>
                <a:cs typeface="Times New Roman" panose="02020603050405020304" pitchFamily="18" charset="0"/>
              </a:rPr>
              <a:t>действие</a:t>
            </a:r>
            <a:r>
              <a:rPr lang="ru-RU" sz="2000" b="1" dirty="0" smtClean="0">
                <a:latin typeface="Bookman Old Style" pitchFamily="18" charset="0"/>
                <a:cs typeface="Times New Roman" panose="02020603050405020304" pitchFamily="18" charset="0"/>
              </a:rPr>
              <a:t> и </a:t>
            </a:r>
            <a:r>
              <a:rPr lang="ru-RU" sz="2000" b="1" u="sng" dirty="0" smtClean="0">
                <a:latin typeface="Bookman Old Style" pitchFamily="18" charset="0"/>
                <a:cs typeface="Times New Roman" panose="02020603050405020304" pitchFamily="18" charset="0"/>
              </a:rPr>
              <a:t>его результат </a:t>
            </a:r>
            <a:r>
              <a:rPr lang="ru-RU" sz="2000" b="1" dirty="0" smtClean="0">
                <a:latin typeface="Bookman Old Style" pitchFamily="18" charset="0"/>
                <a:cs typeface="Times New Roman" panose="02020603050405020304" pitchFamily="18" charset="0"/>
              </a:rPr>
              <a:t>в настоящем, а не время, когда оно произошло: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latin typeface="Bookman Old Style" pitchFamily="18" charset="0"/>
                <a:cs typeface="Times New Roman" panose="02020603050405020304" pitchFamily="18" charset="0"/>
              </a:rPr>
              <a:t>We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have raked </a:t>
            </a:r>
            <a:r>
              <a:rPr lang="en-US" sz="2800" b="1" dirty="0" smtClean="0">
                <a:latin typeface="Bookman Old Style" pitchFamily="18" charset="0"/>
                <a:cs typeface="Times New Roman" panose="02020603050405020304" pitchFamily="18" charset="0"/>
              </a:rPr>
              <a:t>the leaves in the park</a:t>
            </a:r>
            <a:r>
              <a:rPr lang="en-US" sz="2400" b="1" dirty="0" smtClean="0">
                <a:latin typeface="Bookman Old Style" pitchFamily="18" charset="0"/>
                <a:cs typeface="Times New Roman" panose="02020603050405020304" pitchFamily="18" charset="0"/>
              </a:rPr>
              <a:t>.</a:t>
            </a:r>
            <a:endParaRPr lang="ru-RU" sz="2400" b="1" dirty="0" smtClean="0">
              <a:latin typeface="Bookman Old Style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 smtClean="0">
              <a:latin typeface="Bookman Old Style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000" b="1" dirty="0" smtClean="0">
                <a:latin typeface="Bookman Old Style" pitchFamily="18" charset="0"/>
                <a:cs typeface="Times New Roman" panose="02020603050405020304" pitchFamily="18" charset="0"/>
              </a:rPr>
              <a:t>Мы говорим о действии, которое завершилось, но период времени, когда оно произошло, ещё не истёк</a:t>
            </a:r>
            <a:r>
              <a:rPr lang="ru-RU" sz="2000" b="1" dirty="0">
                <a:latin typeface="Bookman Old Style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Bookman Old Style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smtClean="0">
                <a:latin typeface="Bookman Old Style" pitchFamily="18" charset="0"/>
                <a:cs typeface="Times New Roman" panose="02020603050405020304" pitchFamily="18" charset="0"/>
              </a:rPr>
              <a:t>today, this morning/week, so far </a:t>
            </a:r>
            <a:r>
              <a:rPr lang="ru-RU" sz="2000" b="1" dirty="0" smtClean="0">
                <a:latin typeface="Bookman Old Style" pitchFamily="18" charset="0"/>
                <a:cs typeface="Times New Roman" panose="02020603050405020304" pitchFamily="18" charset="0"/>
              </a:rPr>
              <a:t>и т.д.)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he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has helped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 her granny this week.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Образуется: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          have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anose="02020603050405020304" pitchFamily="18" charset="0"/>
              </a:rPr>
              <a:t>           has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Bookman Old Style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3968" y="5143511"/>
            <a:ext cx="13708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+ V</a:t>
            </a:r>
            <a:r>
              <a:rPr lang="en-US" sz="4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2307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Past Participle (V</a:t>
            </a:r>
            <a:r>
              <a:rPr lang="ru-RU" sz="32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3</a:t>
            </a:r>
            <a:r>
              <a:rPr lang="en-US" sz="3200" b="1" dirty="0">
                <a:solidFill>
                  <a:srgbClr val="0033CC"/>
                </a:solidFill>
                <a:latin typeface="Bookman Old Style" panose="02050604050505020204" pitchFamily="18" charset="0"/>
              </a:rPr>
              <a:t>)</a:t>
            </a:r>
            <a:r>
              <a:rPr lang="ru-RU" sz="2400" b="1" dirty="0">
                <a:solidFill>
                  <a:srgbClr val="0070C0"/>
                </a:solidFill>
              </a:rPr>
              <a:t/>
            </a:r>
            <a:br>
              <a:rPr lang="ru-RU" sz="2400" b="1" dirty="0">
                <a:solidFill>
                  <a:srgbClr val="0070C0"/>
                </a:solidFill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781128"/>
          </a:xfrm>
          <a:ln>
            <a:solidFill>
              <a:srgbClr val="0033CC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Bookman Old Style" panose="02050604050505020204" pitchFamily="18" charset="0"/>
              </a:rPr>
              <a:t>правильных глаголов </a:t>
            </a:r>
            <a:r>
              <a:rPr lang="ru-RU" sz="2000" b="1" dirty="0" smtClean="0">
                <a:latin typeface="Bookman Old Style" panose="02050604050505020204" pitchFamily="18" charset="0"/>
              </a:rPr>
              <a:t>- </a:t>
            </a:r>
            <a:r>
              <a:rPr lang="en-US" sz="2000" b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ed</a:t>
            </a:r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endParaRPr lang="ru-RU" sz="2000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en-US" sz="2400" b="1" dirty="0" smtClean="0">
                <a:latin typeface="Bookman Old Style" panose="02050604050505020204" pitchFamily="18" charset="0"/>
              </a:rPr>
              <a:t>explain </a:t>
            </a:r>
            <a:r>
              <a:rPr lang="en-US" sz="2400" b="1" dirty="0">
                <a:latin typeface="Bookman Old Style" panose="02050604050505020204" pitchFamily="18" charset="0"/>
              </a:rPr>
              <a:t>–</a:t>
            </a:r>
            <a:endParaRPr lang="ru-RU" sz="2400" b="1" dirty="0">
              <a:latin typeface="Bookman Old Style" panose="02050604050505020204" pitchFamily="18" charset="0"/>
            </a:endParaRPr>
          </a:p>
          <a:p>
            <a:r>
              <a:rPr lang="en-US" sz="2400" b="1" dirty="0">
                <a:latin typeface="Bookman Old Style" panose="02050604050505020204" pitchFamily="18" charset="0"/>
              </a:rPr>
              <a:t>clean –</a:t>
            </a:r>
            <a:endParaRPr lang="ru-RU" sz="2400" b="1" dirty="0">
              <a:latin typeface="Bookman Old Style" panose="02050604050505020204" pitchFamily="18" charset="0"/>
            </a:endParaRPr>
          </a:p>
          <a:p>
            <a:r>
              <a:rPr lang="en-US" sz="2400" b="1" dirty="0">
                <a:latin typeface="Bookman Old Style" panose="02050604050505020204" pitchFamily="18" charset="0"/>
              </a:rPr>
              <a:t>taste –</a:t>
            </a:r>
            <a:endParaRPr lang="ru-RU" sz="2400" b="1" dirty="0">
              <a:latin typeface="Bookman Old Style" panose="02050604050505020204" pitchFamily="18" charset="0"/>
            </a:endParaRPr>
          </a:p>
          <a:p>
            <a:r>
              <a:rPr lang="en-US" sz="2400" b="1" dirty="0">
                <a:latin typeface="Bookman Old Style" panose="02050604050505020204" pitchFamily="18" charset="0"/>
              </a:rPr>
              <a:t>work –</a:t>
            </a:r>
            <a:endParaRPr lang="ru-RU" sz="2400" b="1" dirty="0">
              <a:latin typeface="Bookman Old Style" panose="02050604050505020204" pitchFamily="18" charset="0"/>
            </a:endParaRPr>
          </a:p>
          <a:p>
            <a:r>
              <a:rPr lang="en-US" sz="2400" b="1" dirty="0">
                <a:latin typeface="Bookman Old Style" panose="02050604050505020204" pitchFamily="18" charset="0"/>
              </a:rPr>
              <a:t>want – </a:t>
            </a:r>
          </a:p>
          <a:p>
            <a:r>
              <a:rPr lang="en-US" sz="2400" b="1" dirty="0">
                <a:latin typeface="Bookman Old Style" panose="02050604050505020204" pitchFamily="18" charset="0"/>
              </a:rPr>
              <a:t>receive – </a:t>
            </a:r>
          </a:p>
          <a:p>
            <a:r>
              <a:rPr lang="en-US" sz="2400" b="1" dirty="0">
                <a:latin typeface="Bookman Old Style" panose="02050604050505020204" pitchFamily="18" charset="0"/>
              </a:rPr>
              <a:t>prepare – </a:t>
            </a:r>
          </a:p>
          <a:p>
            <a:r>
              <a:rPr lang="en-US" sz="2400" b="1" dirty="0">
                <a:latin typeface="Bookman Old Style" panose="02050604050505020204" pitchFamily="18" charset="0"/>
              </a:rPr>
              <a:t>move –</a:t>
            </a:r>
          </a:p>
          <a:p>
            <a:pPr marL="0" indent="0" algn="ctr"/>
            <a:endParaRPr lang="ru-RU" sz="2000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781128"/>
          </a:xfrm>
          <a:ln>
            <a:solidFill>
              <a:srgbClr val="0033CC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неправильных глаголов – </a:t>
            </a:r>
            <a:r>
              <a:rPr lang="en-US" sz="2000" b="1" dirty="0"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ru-RU" sz="2000" b="1" dirty="0"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форма в </a:t>
            </a:r>
            <a:r>
              <a:rPr lang="ru-RU" sz="2000" b="1" dirty="0" smtClean="0"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таблице</a:t>
            </a:r>
          </a:p>
          <a:p>
            <a:pPr marL="0" indent="0"/>
            <a:r>
              <a:rPr lang="ru-RU" sz="2000" b="1" dirty="0" smtClean="0">
                <a:latin typeface="Bookman Old Style" panose="02050604050505020204" pitchFamily="18" charset="0"/>
              </a:rPr>
              <a:t> </a:t>
            </a:r>
            <a:r>
              <a:rPr lang="en-US" sz="2400" b="1" dirty="0" smtClean="0">
                <a:latin typeface="Bookman Old Style" panose="02050604050505020204" pitchFamily="18" charset="0"/>
              </a:rPr>
              <a:t>be    -</a:t>
            </a:r>
          </a:p>
          <a:p>
            <a:pPr marL="0" indent="0"/>
            <a:r>
              <a:rPr lang="en-US" sz="2400" b="1" dirty="0" smtClean="0">
                <a:latin typeface="Bookman Old Style" panose="02050604050505020204" pitchFamily="18" charset="0"/>
              </a:rPr>
              <a:t> become  -   </a:t>
            </a:r>
          </a:p>
          <a:p>
            <a:pPr marL="0" indent="0"/>
            <a:r>
              <a:rPr lang="en-US" sz="2400" b="1" dirty="0" smtClean="0">
                <a:latin typeface="Bookman Old Style" panose="02050604050505020204" pitchFamily="18" charset="0"/>
              </a:rPr>
              <a:t> buy   -    </a:t>
            </a:r>
          </a:p>
          <a:p>
            <a:pPr marL="0" indent="0"/>
            <a:r>
              <a:rPr lang="en-US" sz="2400" b="1" dirty="0" smtClean="0">
                <a:latin typeface="Bookman Old Style" panose="02050604050505020204" pitchFamily="18" charset="0"/>
              </a:rPr>
              <a:t> do    -   </a:t>
            </a:r>
          </a:p>
          <a:p>
            <a:pPr marL="0" indent="0"/>
            <a:r>
              <a:rPr lang="en-US" sz="2400" b="1" dirty="0" smtClean="0">
                <a:latin typeface="Bookman Old Style" panose="02050604050505020204" pitchFamily="18" charset="0"/>
              </a:rPr>
              <a:t> give  -   </a:t>
            </a:r>
          </a:p>
          <a:p>
            <a:pPr marL="0" indent="0"/>
            <a:r>
              <a:rPr lang="en-US" sz="2400" b="1" dirty="0" smtClean="0">
                <a:latin typeface="Bookman Old Style" panose="02050604050505020204" pitchFamily="18" charset="0"/>
              </a:rPr>
              <a:t> ride  -   </a:t>
            </a:r>
          </a:p>
          <a:p>
            <a:pPr marL="0" indent="0"/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smtClean="0">
                <a:latin typeface="Bookman Old Style" panose="02050604050505020204" pitchFamily="18" charset="0"/>
              </a:rPr>
              <a:t>sew   -</a:t>
            </a:r>
          </a:p>
          <a:p>
            <a:pPr marL="0" indent="0"/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smtClean="0">
                <a:latin typeface="Bookman Old Style" panose="02050604050505020204" pitchFamily="18" charset="0"/>
              </a:rPr>
              <a:t>sing  -  </a:t>
            </a:r>
          </a:p>
          <a:p>
            <a:pPr marL="0" indent="0"/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smtClean="0">
                <a:latin typeface="Bookman Old Style" panose="02050604050505020204" pitchFamily="18" charset="0"/>
              </a:rPr>
              <a:t>sweep -</a:t>
            </a:r>
          </a:p>
          <a:p>
            <a:pPr marL="0" indent="0"/>
            <a:r>
              <a:rPr lang="en-US" sz="2400" b="1" dirty="0" smtClean="0">
                <a:latin typeface="Bookman Old Style" panose="02050604050505020204" pitchFamily="18" charset="0"/>
              </a:rPr>
              <a:t> take  -  </a:t>
            </a:r>
          </a:p>
          <a:p>
            <a:pPr marL="0" indent="0"/>
            <a:endParaRPr lang="ru-RU" sz="20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9235" y="2204864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explain</a:t>
            </a:r>
            <a:r>
              <a:rPr lang="en-US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5573" y="2636912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clean</a:t>
            </a:r>
            <a:r>
              <a:rPr lang="en-US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78174" y="2996952"/>
            <a:ext cx="1180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tast</a:t>
            </a:r>
            <a:r>
              <a:rPr lang="en-US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3185" y="3356992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work</a:t>
            </a:r>
            <a:r>
              <a:rPr lang="en-US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78175" y="3804223"/>
            <a:ext cx="133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want</a:t>
            </a:r>
            <a:r>
              <a:rPr lang="en-US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e</a:t>
            </a:r>
            <a:r>
              <a:rPr lang="en-US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11840" y="4224597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receiv</a:t>
            </a:r>
            <a:r>
              <a:rPr lang="en-US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ed</a:t>
            </a:r>
            <a:endParaRPr lang="ru-RU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5760" y="4581128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prepar</a:t>
            </a:r>
            <a:r>
              <a:rPr lang="en-US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ed</a:t>
            </a:r>
            <a:endParaRPr lang="ru-RU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55664" y="5042793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mov</a:t>
            </a:r>
            <a:r>
              <a:rPr lang="en-US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ed</a:t>
            </a:r>
            <a:endParaRPr lang="ru-RU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8184" y="2204864"/>
            <a:ext cx="934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been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03253" y="2613573"/>
            <a:ext cx="140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become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5030" y="2996951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bought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078" y="3372189"/>
            <a:ext cx="96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done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28184" y="3789636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given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28184" y="4224596"/>
            <a:ext cx="121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ridden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72078" y="4581128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sewn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53722" y="5014822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sung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79539" y="537321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swept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83487" y="5756448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taken</a:t>
            </a:r>
            <a:endParaRPr lang="ru-RU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32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73415"/>
            <a:ext cx="8784976" cy="531988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Alex has helped Mrs Welsh. Alex has raked the leaves and has swept the paths.</a:t>
            </a:r>
          </a:p>
          <a:p>
            <a:r>
              <a:rPr lang="en-US" b="1" dirty="0" smtClean="0">
                <a:latin typeface="Bookman Old Style" panose="02050604050505020204" pitchFamily="18" charset="0"/>
              </a:rPr>
              <a:t>Ann hasn’t cleaned up the house. She hasn’t bought food for </a:t>
            </a:r>
            <a:r>
              <a:rPr lang="en-US" b="1" dirty="0" err="1" smtClean="0">
                <a:latin typeface="Bookman Old Style" panose="02050604050505020204" pitchFamily="18" charset="0"/>
              </a:rPr>
              <a:t>Mr</a:t>
            </a:r>
            <a:r>
              <a:rPr lang="en-US" b="1" dirty="0" smtClean="0">
                <a:latin typeface="Bookman Old Style" panose="02050604050505020204" pitchFamily="18" charset="0"/>
              </a:rPr>
              <a:t> Elson. But she has sewn a toy.</a:t>
            </a:r>
          </a:p>
          <a:p>
            <a:r>
              <a:rPr lang="en-US" b="1" dirty="0" smtClean="0">
                <a:latin typeface="Bookman Old Style" panose="02050604050505020204" pitchFamily="18" charset="0"/>
              </a:rPr>
              <a:t>Jay and Jane have cleaned up the house. But they haven’t swept the path and haven’t sewn two toys.</a:t>
            </a:r>
          </a:p>
          <a:p>
            <a:r>
              <a:rPr lang="en-US" b="1" dirty="0" smtClean="0">
                <a:latin typeface="Bookman Old Style" panose="02050604050505020204" pitchFamily="18" charset="0"/>
              </a:rPr>
              <a:t>Helen has watered the flowers and has sewn a toy. But she hasn’t cleaned up the house.</a:t>
            </a:r>
          </a:p>
          <a:p>
            <a:r>
              <a:rPr lang="en-US" b="1" dirty="0" smtClean="0">
                <a:latin typeface="Bookman Old Style" panose="02050604050505020204" pitchFamily="18" charset="0"/>
              </a:rPr>
              <a:t>Ron has done the shopping for </a:t>
            </a:r>
            <a:r>
              <a:rPr lang="en-US" b="1" dirty="0" err="1" smtClean="0">
                <a:latin typeface="Bookman Old Style" panose="02050604050505020204" pitchFamily="18" charset="0"/>
              </a:rPr>
              <a:t>Mr</a:t>
            </a:r>
            <a:r>
              <a:rPr lang="en-US" b="1" dirty="0" smtClean="0">
                <a:latin typeface="Bookman Old Style" panose="02050604050505020204" pitchFamily="18" charset="0"/>
              </a:rPr>
              <a:t> Elson. But he hasn’t watered the flowers for </a:t>
            </a:r>
            <a:r>
              <a:rPr lang="en-US" b="1" dirty="0">
                <a:latin typeface="Bookman Old Style" panose="02050604050505020204" pitchFamily="18" charset="0"/>
              </a:rPr>
              <a:t>Mrs Welsh. 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88640"/>
            <a:ext cx="1957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Bookman Old Style" panose="02050604050505020204" pitchFamily="18" charset="0"/>
              </a:rPr>
              <a:t>Ex. 2. 2)</a:t>
            </a:r>
            <a:endParaRPr lang="ru-RU" sz="3200" b="1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/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Home task:</a:t>
            </a:r>
          </a:p>
          <a:p>
            <a:endParaRPr lang="en-US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Bookman Old Style" panose="02050604050505020204" pitchFamily="18" charset="0"/>
              </a:rPr>
              <a:t>SB ex. 4 p. 43</a:t>
            </a:r>
          </a:p>
          <a:p>
            <a:pPr marL="0" indent="0">
              <a:buNone/>
            </a:pPr>
            <a:r>
              <a:rPr lang="en-US" b="1" dirty="0" smtClean="0">
                <a:latin typeface="Bookman Old Style" panose="02050604050505020204" pitchFamily="18" charset="0"/>
              </a:rPr>
              <a:t>Grammar p. 40</a:t>
            </a:r>
            <a:endParaRPr lang="ru-RU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3637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764704"/>
            <a:ext cx="6048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Good luck, children !</a:t>
            </a:r>
            <a:endParaRPr lang="ru-RU" sz="8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026" name="Picture 2" descr="F:\Флэшка\Всяко-разно\моя\kartinki-i-animatsii-dlya-prezentatsij-k-urokam\Новая папка\solnz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500699"/>
            <a:ext cx="8972911" cy="3174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10567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A44BB4A-F775-40C4-89B5-CC6DF10919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279</Words>
  <Application>Microsoft Office PowerPoint</Application>
  <PresentationFormat>Экран (4:3)</PresentationFormat>
  <Paragraphs>64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Present Perfect Tense (настоящее совершённое время) </vt:lpstr>
      <vt:lpstr>Употребляется, когда :</vt:lpstr>
      <vt:lpstr>Past Participle (V3) 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Tense</dc:title>
  <dc:subject/>
  <dc:creator>Светлана</dc:creator>
  <cp:keywords/>
  <dc:description/>
  <cp:lastModifiedBy>Елена</cp:lastModifiedBy>
  <cp:revision>50</cp:revision>
  <dcterms:created xsi:type="dcterms:W3CDTF">2015-10-09T10:30:35Z</dcterms:created>
  <dcterms:modified xsi:type="dcterms:W3CDTF">2017-11-14T19:06:24Z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TC010178501049</vt:lpwstr>
  </property>
</Properties>
</file>