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5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D8BAA7-D40F-4F82-807B-06EB9502C29C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B36824-6BFC-40B5-ABEF-62847486CF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305800" cy="1981200"/>
          </a:xfrm>
        </p:spPr>
        <p:txBody>
          <a:bodyPr/>
          <a:lstStyle/>
          <a:p>
            <a:r>
              <a:rPr lang="ru-RU" dirty="0" smtClean="0"/>
              <a:t>Правонарушение среди подростков.</a:t>
            </a:r>
            <a:endParaRPr lang="ru-RU" dirty="0"/>
          </a:p>
        </p:txBody>
      </p:sp>
      <p:pic>
        <p:nvPicPr>
          <p:cNvPr id="4" name="Рисунок 3" descr="leg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589736"/>
            <a:ext cx="4108456" cy="30813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8817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sz="4800" dirty="0" smtClean="0"/>
              <a:t>Люди не хотят, чтобы ими управляли. Они хотят, чтобы их вели вперёд»</a:t>
            </a:r>
          </a:p>
          <a:p>
            <a:pPr algn="r">
              <a:buNone/>
            </a:pPr>
            <a:r>
              <a:rPr lang="ru-RU" sz="4800" dirty="0" err="1" smtClean="0"/>
              <a:t>Софокл</a:t>
            </a:r>
            <a:endParaRPr lang="ru-RU" sz="4800" dirty="0" smtClean="0"/>
          </a:p>
          <a:p>
            <a:pPr>
              <a:buNone/>
            </a:pPr>
            <a:endParaRPr lang="ru-RU" sz="4800" dirty="0"/>
          </a:p>
        </p:txBody>
      </p:sp>
      <p:pic>
        <p:nvPicPr>
          <p:cNvPr id="4" name="Рисунок 3" descr="Euripide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714620"/>
            <a:ext cx="2928958" cy="39003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401080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200" b="1" dirty="0" smtClean="0"/>
              <a:t>Правонарушение</a:t>
            </a:r>
            <a:r>
              <a:rPr lang="ru-RU" sz="3200" dirty="0" smtClean="0"/>
              <a:t> — это виновное поведение </a:t>
            </a:r>
            <a:r>
              <a:rPr lang="ru-RU" sz="3200" dirty="0" err="1" smtClean="0"/>
              <a:t>праводееспособного</a:t>
            </a:r>
            <a:r>
              <a:rPr lang="ru-RU" sz="3200" dirty="0" smtClean="0"/>
              <a:t> лица, которое противоречит предписаниям норм права, причиняет вред другим лицам и влечет за собой юридическую ответственность.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Виды правонарушений: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Все правонарушения принято подразделять на две группы: </a:t>
            </a:r>
            <a:r>
              <a:rPr lang="ru-RU" b="1" i="1" dirty="0" smtClean="0"/>
              <a:t>проступки</a:t>
            </a:r>
            <a:r>
              <a:rPr lang="ru-RU" dirty="0" smtClean="0"/>
              <a:t> и </a:t>
            </a:r>
            <a:r>
              <a:rPr lang="ru-RU" b="1" i="1" dirty="0" smtClean="0"/>
              <a:t>преступления </a:t>
            </a:r>
            <a:r>
              <a:rPr lang="ru-RU" dirty="0" smtClean="0"/>
              <a:t>(самые тяжелые правонарушения).</a:t>
            </a:r>
          </a:p>
          <a:p>
            <a:pPr>
              <a:buNone/>
            </a:pPr>
            <a:r>
              <a:rPr lang="ru-RU" b="1" dirty="0" smtClean="0"/>
              <a:t>Проступки</a:t>
            </a:r>
            <a:r>
              <a:rPr lang="ru-RU" dirty="0" smtClean="0"/>
              <a:t> могут быть трудовыми, дисциплинарными, административными и гражданскими (</a:t>
            </a:r>
            <a:r>
              <a:rPr lang="ru-RU" dirty="0" err="1" smtClean="0"/>
              <a:t>деликтными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Под </a:t>
            </a:r>
            <a:r>
              <a:rPr lang="ru-RU" b="1" dirty="0" smtClean="0"/>
              <a:t>преступлениями</a:t>
            </a:r>
            <a:r>
              <a:rPr lang="ru-RU" dirty="0" smtClean="0"/>
              <a:t> понимают, как правило, уголовные преступления, то есть деяния, нарушающие уголовный закон. Они могут различаться по категории тяжести. </a:t>
            </a:r>
          </a:p>
          <a:p>
            <a:pPr>
              <a:buNone/>
            </a:pPr>
            <a:r>
              <a:rPr lang="ru-RU" dirty="0" smtClean="0"/>
              <a:t>В зависимости от </a:t>
            </a:r>
            <a:r>
              <a:rPr lang="ru-RU" b="1" dirty="0" smtClean="0"/>
              <a:t>вида правонарушения</a:t>
            </a:r>
            <a:r>
              <a:rPr lang="ru-RU" dirty="0" smtClean="0"/>
              <a:t> выделяют соответствующую ответственность — </a:t>
            </a:r>
            <a:r>
              <a:rPr lang="ru-RU" b="1" i="1" dirty="0" smtClean="0"/>
              <a:t>уголовную, административную, гражданскую.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Правонарушение</a:t>
            </a:r>
          </a:p>
          <a:p>
            <a:pPr algn="ctr">
              <a:buNone/>
            </a:pPr>
            <a:endParaRPr lang="ru-RU" sz="4800" b="1" dirty="0" smtClean="0"/>
          </a:p>
          <a:p>
            <a:pPr algn="ctr">
              <a:buNone/>
            </a:pPr>
            <a:r>
              <a:rPr lang="ru-RU" sz="4000" b="1" dirty="0" smtClean="0"/>
              <a:t>проступок        преступление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000232" y="2285992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72132" y="2285992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Работа с анкетой</a:t>
            </a:r>
          </a:p>
          <a:p>
            <a:pPr algn="ctr">
              <a:buNone/>
            </a:pPr>
            <a:r>
              <a:rPr lang="ru-RU" sz="3600" b="1" dirty="0" smtClean="0"/>
              <a:t> «Правонарушение среди подростков»</a:t>
            </a:r>
            <a:endParaRPr lang="ru-RU" sz="3600" b="1" dirty="0"/>
          </a:p>
        </p:txBody>
      </p:sp>
      <p:pic>
        <p:nvPicPr>
          <p:cNvPr id="5" name="Рисунок 4" descr="детипишут-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214686"/>
            <a:ext cx="3929090" cy="27012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Разыгрывание ситуаций</a:t>
            </a:r>
            <a:endParaRPr lang="ru-RU" b="1" dirty="0"/>
          </a:p>
        </p:txBody>
      </p:sp>
      <p:pic>
        <p:nvPicPr>
          <p:cNvPr id="7" name="Рисунок 6" descr="mum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714620"/>
            <a:ext cx="5715000" cy="3810000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714488"/>
            <a:ext cx="4071938" cy="2995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Веди себя так, как хочешь, чтобы относились к тебе. </a:t>
            </a:r>
          </a:p>
          <a:p>
            <a:pPr lvl="0"/>
            <a:r>
              <a:rPr lang="ru-RU" dirty="0" smtClean="0"/>
              <a:t>Организация свободного времени отдыха (посещение кружков, секций, занятие любимым делом)</a:t>
            </a:r>
          </a:p>
          <a:p>
            <a:pPr lvl="0"/>
            <a:r>
              <a:rPr lang="ru-RU" dirty="0" smtClean="0"/>
              <a:t>Не общаться с сомнительными компаниями (пояснение с какими компаниями и почему)</a:t>
            </a:r>
          </a:p>
          <a:p>
            <a:pPr lvl="0"/>
            <a:r>
              <a:rPr lang="ru-RU" dirty="0" smtClean="0"/>
              <a:t>Если что-то произошло обязательно рассказать об этом взрослым </a:t>
            </a:r>
          </a:p>
          <a:p>
            <a:pPr lvl="0"/>
            <a:r>
              <a:rPr lang="ru-RU" dirty="0" smtClean="0"/>
              <a:t>Помнить, что за все свои поступки всегда будет ответственность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Составление памятки </a:t>
            </a:r>
            <a:br>
              <a:rPr lang="ru-RU" b="1" dirty="0" smtClean="0"/>
            </a:br>
            <a:r>
              <a:rPr lang="ru-RU" sz="3600" b="1" dirty="0" smtClean="0"/>
              <a:t>«Как не допустить правонарушение?»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правонарушение?</a:t>
            </a:r>
          </a:p>
          <a:p>
            <a:r>
              <a:rPr lang="ru-RU" dirty="0" smtClean="0"/>
              <a:t>К чему может привести правонарушение?</a:t>
            </a:r>
          </a:p>
          <a:p>
            <a:r>
              <a:rPr lang="ru-RU" dirty="0" smtClean="0"/>
              <a:t>Как не допустить правонарушение?</a:t>
            </a:r>
          </a:p>
          <a:p>
            <a:r>
              <a:rPr lang="ru-RU" dirty="0" smtClean="0"/>
              <a:t>Несет ли несовершеннолетний ответственность за правонарушение?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Итог мероприятия:</a:t>
            </a:r>
            <a:endParaRPr lang="ru-RU" b="1" dirty="0"/>
          </a:p>
        </p:txBody>
      </p:sp>
      <p:pic>
        <p:nvPicPr>
          <p:cNvPr id="4" name="Рисунок 3" descr="Дружб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786190"/>
            <a:ext cx="4143404" cy="275950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</TotalTime>
  <Words>218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Правонарушение среди подростков.</vt:lpstr>
      <vt:lpstr>Слайд 2</vt:lpstr>
      <vt:lpstr>Слайд 3</vt:lpstr>
      <vt:lpstr>Слайд 4</vt:lpstr>
      <vt:lpstr>Слайд 5</vt:lpstr>
      <vt:lpstr>Слайд 6</vt:lpstr>
      <vt:lpstr>Разыгрывание ситуаций</vt:lpstr>
      <vt:lpstr>Составление памятки  «Как не допустить правонарушение?»</vt:lpstr>
      <vt:lpstr>Итог мероприятия: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Правонарушение среди подростков.</dc:title>
  <dc:creator>секретарь</dc:creator>
  <cp:lastModifiedBy>секретарь</cp:lastModifiedBy>
  <cp:revision>5</cp:revision>
  <dcterms:created xsi:type="dcterms:W3CDTF">2011-08-04T05:51:15Z</dcterms:created>
  <dcterms:modified xsi:type="dcterms:W3CDTF">2011-09-06T04:38:10Z</dcterms:modified>
</cp:coreProperties>
</file>