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63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2E8-4E2E-4CAA-90C4-AC6374C6C20C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D30-9E38-423E-B57F-7B7942CA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9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2E8-4E2E-4CAA-90C4-AC6374C6C20C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D30-9E38-423E-B57F-7B7942CA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0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2E8-4E2E-4CAA-90C4-AC6374C6C20C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D30-9E38-423E-B57F-7B7942CA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2E8-4E2E-4CAA-90C4-AC6374C6C20C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D30-9E38-423E-B57F-7B7942CA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2E8-4E2E-4CAA-90C4-AC6374C6C20C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D30-9E38-423E-B57F-7B7942CA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2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2E8-4E2E-4CAA-90C4-AC6374C6C20C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D30-9E38-423E-B57F-7B7942CA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8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2E8-4E2E-4CAA-90C4-AC6374C6C20C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D30-9E38-423E-B57F-7B7942CA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5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2E8-4E2E-4CAA-90C4-AC6374C6C20C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D30-9E38-423E-B57F-7B7942CA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60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2E8-4E2E-4CAA-90C4-AC6374C6C20C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D30-9E38-423E-B57F-7B7942CA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6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2E8-4E2E-4CAA-90C4-AC6374C6C20C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D30-9E38-423E-B57F-7B7942CA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3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C2E8-4E2E-4CAA-90C4-AC6374C6C20C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CD30-9E38-423E-B57F-7B7942CA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83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C2E8-4E2E-4CAA-90C4-AC6374C6C20C}" type="datetimeFigureOut">
              <a:rPr lang="ru-RU" smtClean="0"/>
              <a:pPr/>
              <a:t>12.07.2021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9CD30-9E38-423E-B57F-7B7942CA2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91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96874"/>
            <a:ext cx="9564555" cy="7173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1349" y="116632"/>
            <a:ext cx="6400800" cy="769640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Помни правила ГАИ. Это правила твои.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2417" y="6309320"/>
            <a:ext cx="601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                              Воспитатель: Горьковец И. 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Какие еще знаки обозначают, где можно переходить  дорогу?</a:t>
            </a:r>
            <a:endParaRPr lang="ru-RU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628800"/>
            <a:ext cx="4264315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" b="3644"/>
          <a:stretch/>
        </p:blipFill>
        <p:spPr bwMode="auto">
          <a:xfrm>
            <a:off x="231698" y="1628800"/>
            <a:ext cx="4196286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6279323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Знаки: Пешеходный переход, подземный переход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3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Какой цвет светофора означает  приготовиться перейти дорогу?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627784" y="1988840"/>
            <a:ext cx="4320480" cy="4176464"/>
          </a:xfrm>
          <a:prstGeom prst="ellipse">
            <a:avLst/>
          </a:prstGeom>
          <a:solidFill>
            <a:srgbClr val="FFFF66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0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Какой цвет светофора означает движение запрещено?!</a:t>
            </a:r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2411760" y="1916832"/>
            <a:ext cx="4536504" cy="42484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Запомни! Знак ставят, где нельзя переходить улицу!</a:t>
            </a:r>
            <a:endParaRPr lang="ru-RU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8"/>
          <a:stretch/>
        </p:blipFill>
        <p:spPr bwMode="auto">
          <a:xfrm>
            <a:off x="2652845" y="1412776"/>
            <a:ext cx="4034547" cy="523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8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Ребята, вы должны хорошо усвоить: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24" y="1412776"/>
            <a:ext cx="3679279" cy="471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0" y="2852936"/>
            <a:ext cx="5364088" cy="341724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На дороге будь внимательным </a:t>
            </a:r>
          </a:p>
          <a:p>
            <a:pPr marL="0" indent="0" algn="ctr">
              <a:buNone/>
            </a:pPr>
            <a:r>
              <a:rPr lang="ru-RU" b="1" dirty="0" smtClean="0"/>
              <a:t>И помни наперед:</a:t>
            </a:r>
          </a:p>
          <a:p>
            <a:pPr marL="0" indent="0" algn="ctr">
              <a:buNone/>
            </a:pPr>
            <a:r>
              <a:rPr lang="ru-RU" b="1" dirty="0" smtClean="0"/>
              <a:t>Свои имеют правила </a:t>
            </a:r>
          </a:p>
          <a:p>
            <a:pPr marL="0" indent="0" algn="ctr">
              <a:buNone/>
            </a:pPr>
            <a:r>
              <a:rPr lang="ru-RU" b="1" dirty="0" smtClean="0"/>
              <a:t>Шофер и пешеход.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667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4536504" cy="4713387"/>
          </a:xfrm>
        </p:spPr>
        <p:txBody>
          <a:bodyPr/>
          <a:lstStyle/>
          <a:p>
            <a:pPr algn="ctr"/>
            <a:r>
              <a:rPr lang="ru-RU" dirty="0" smtClean="0"/>
              <a:t>  Ребята</a:t>
            </a:r>
            <a:r>
              <a:rPr lang="ru-RU" dirty="0"/>
              <a:t>, когда вы выходите на </a:t>
            </a:r>
            <a:r>
              <a:rPr lang="ru-RU" dirty="0" smtClean="0"/>
              <a:t>улицу, </a:t>
            </a:r>
            <a:r>
              <a:rPr lang="ru-RU" dirty="0"/>
              <a:t>то становитесь пешеходами</a:t>
            </a:r>
            <a:r>
              <a:rPr lang="ru-RU" dirty="0" smtClean="0"/>
              <a:t>!  А чтобы не  мешать транспорту, пешеходы должны соблюдать ПДД. Давайте же вспомним их….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42" y="620686"/>
            <a:ext cx="4195034" cy="545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1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Как называется  часть  дороги, по которой движется транспорт?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5496" y="2132856"/>
            <a:ext cx="9073008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0152" y="162797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Проезжая часть, шоссе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4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Как называется часть дороги, по которой идут пешеходы?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5"/>
          <a:stretch/>
        </p:blipFill>
        <p:spPr bwMode="auto">
          <a:xfrm>
            <a:off x="35496" y="1412776"/>
            <a:ext cx="9073008" cy="5330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15808" y="105273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Тротуар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Где пассажиры ждут общественный транспорт?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1412776"/>
            <a:ext cx="9001000" cy="5420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2280" y="101208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Остановка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5"/>
          <a:stretch/>
        </p:blipFill>
        <p:spPr bwMode="auto">
          <a:xfrm>
            <a:off x="1563277" y="1636430"/>
            <a:ext cx="3234820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Какие знаки обозначают остановку общественных транспортных средств?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54474"/>
            <a:ext cx="1502502" cy="225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0099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111"/>
            <a:ext cx="3482752" cy="22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4355976" y="3501008"/>
            <a:ext cx="1512168" cy="180020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9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поможет нам перейти дорогу?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1628800"/>
            <a:ext cx="5309772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Объект 17"/>
          <p:cNvSpPr>
            <a:spLocks noGrp="1"/>
          </p:cNvSpPr>
          <p:nvPr>
            <p:ph sz="half" idx="2"/>
          </p:nvPr>
        </p:nvSpPr>
        <p:spPr>
          <a:xfrm>
            <a:off x="107504" y="1628800"/>
            <a:ext cx="3606552" cy="4525963"/>
          </a:xfrm>
        </p:spPr>
        <p:txBody>
          <a:bodyPr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b="1" dirty="0" smtClean="0"/>
              <a:t>Загадка:</a:t>
            </a:r>
          </a:p>
          <a:p>
            <a:pPr marL="0" indent="0" algn="ctr">
              <a:buNone/>
            </a:pPr>
            <a:r>
              <a:rPr lang="ru-RU" sz="2400" b="1" dirty="0" smtClean="0"/>
              <a:t>Я глазищами моргаю</a:t>
            </a:r>
          </a:p>
          <a:p>
            <a:pPr marL="0" indent="0" algn="ctr">
              <a:buNone/>
            </a:pPr>
            <a:r>
              <a:rPr lang="ru-RU" sz="2400" b="1" dirty="0" smtClean="0"/>
              <a:t>Неустанно день и ночь,</a:t>
            </a:r>
          </a:p>
          <a:p>
            <a:pPr marL="0" indent="0" algn="ctr">
              <a:buNone/>
            </a:pPr>
            <a:r>
              <a:rPr lang="ru-RU" sz="2400" b="1" dirty="0" smtClean="0"/>
              <a:t>Я машинам помогаю</a:t>
            </a:r>
          </a:p>
          <a:p>
            <a:pPr marL="0" indent="0" algn="ctr">
              <a:buNone/>
            </a:pPr>
            <a:r>
              <a:rPr lang="ru-RU" sz="2400" b="1" dirty="0" smtClean="0"/>
              <a:t>И тебе хочу помочь.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835696" y="486916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Светофор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0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Какой цвет светофора разрешает переходить дорогу пешеходу?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699792" y="1916832"/>
            <a:ext cx="4032448" cy="39604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8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Переходить улицу вы можете только со взрослыми!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06" y="1482979"/>
            <a:ext cx="5357589" cy="535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201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Как называется  часть  дороги, по которой движется транспорт?</vt:lpstr>
      <vt:lpstr>Как называется часть дороги, по которой идут пешеходы?</vt:lpstr>
      <vt:lpstr>Где пассажиры ждут общественный транспорт?</vt:lpstr>
      <vt:lpstr>Какие знаки обозначают остановку общественных транспортных средств?</vt:lpstr>
      <vt:lpstr>Кто поможет нам перейти дорогу?</vt:lpstr>
      <vt:lpstr>Какой цвет светофора разрешает переходить дорогу пешеходу?</vt:lpstr>
      <vt:lpstr> Переходить улицу вы можете только со взрослыми!</vt:lpstr>
      <vt:lpstr>Какие еще знаки обозначают, где можно переходить  дорогу?</vt:lpstr>
      <vt:lpstr>Какой цвет светофора означает  приготовиться перейти дорогу?</vt:lpstr>
      <vt:lpstr>Какой цвет светофора означает движение запрещено?!</vt:lpstr>
      <vt:lpstr>Запомни! Знак ставят, где нельзя переходить улицу!</vt:lpstr>
      <vt:lpstr>Ребята, вы должны хорошо усвоить: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sad304</cp:lastModifiedBy>
  <cp:revision>27</cp:revision>
  <dcterms:created xsi:type="dcterms:W3CDTF">2021-05-23T13:33:35Z</dcterms:created>
  <dcterms:modified xsi:type="dcterms:W3CDTF">2021-07-12T05:46:29Z</dcterms:modified>
</cp:coreProperties>
</file>