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47" autoAdjust="0"/>
  </p:normalViewPr>
  <p:slideViewPr>
    <p:cSldViewPr>
      <p:cViewPr varScale="1">
        <p:scale>
          <a:sx n="66" d="100"/>
          <a:sy n="66" d="100"/>
        </p:scale>
        <p:origin x="-14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5400" b="1" i="1" dirty="0" smtClean="0">
                <a:solidFill>
                  <a:srgbClr val="FFFF00"/>
                </a:solidFill>
              </a:rPr>
              <a:t>Права сказочных героев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1115616" y="6695648"/>
            <a:ext cx="25598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2725468" cy="275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im0-tub-ru.yandex.net/i?id=cd6a2d3955a60e10d0b8877ec5b133d3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3224162" cy="272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3080146" cy="231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2719402" cy="242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3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8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FF00"/>
                </a:solidFill>
              </a:rPr>
              <a:t>Право на отдых и досуг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0392" y="1600202"/>
            <a:ext cx="45719" cy="9797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98802"/>
            <a:ext cx="740155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2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9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FFFF00"/>
                </a:solidFill>
              </a:rPr>
              <a:t>Жестокое, бесчеловечное обращение, эксплуатация несовершеннолетних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3563888" y="4349717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404207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/>
              <a:t/>
            </a:r>
            <a:br>
              <a:rPr lang="ru-RU" sz="7200" b="1" i="1" dirty="0"/>
            </a:b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7200" b="1" i="1" dirty="0"/>
              <a:t/>
            </a:r>
            <a:br>
              <a:rPr lang="ru-RU" sz="7200" b="1" i="1" dirty="0"/>
            </a:br>
            <a:r>
              <a:rPr lang="ru-RU" sz="7200" b="1" i="1" dirty="0" smtClean="0">
                <a:solidFill>
                  <a:srgbClr val="FFFF00"/>
                </a:solidFill>
              </a:rPr>
              <a:t>Спасибо за внимание!!!</a:t>
            </a:r>
            <a:endParaRPr lang="ru-RU" sz="7200" b="1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021288"/>
            <a:ext cx="72008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95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FFFF00"/>
                </a:solidFill>
              </a:rPr>
              <a:t>Право на жизнь</a:t>
            </a:r>
            <a:endParaRPr lang="ru-RU" sz="5400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8892480" y="6165304"/>
            <a:ext cx="251520" cy="4067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624736" cy="487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6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0783" cy="687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0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FFFF00"/>
                </a:solidFill>
              </a:rPr>
              <a:t/>
            </a:r>
            <a:br>
              <a:rPr lang="ru-RU" sz="5400" b="1" i="1" dirty="0" smtClean="0">
                <a:solidFill>
                  <a:srgbClr val="FFFF00"/>
                </a:solidFill>
              </a:rPr>
            </a:br>
            <a:r>
              <a:rPr lang="ru-RU" sz="5400" b="1" i="1" dirty="0" smtClean="0">
                <a:solidFill>
                  <a:srgbClr val="FFFF00"/>
                </a:solidFill>
              </a:rPr>
              <a:t>Право на неприкосновенность жилища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5508104" y="3068961"/>
            <a:ext cx="288032" cy="21602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639" y="2420888"/>
            <a:ext cx="627093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2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5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FF00"/>
                </a:solidFill>
              </a:rPr>
              <a:t>Право на свободу вступления в брак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409" y="543237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77919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3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6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FF00"/>
                </a:solidFill>
              </a:rPr>
              <a:t>Право жить и воспитываться в семье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3086120" y="3068958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060848"/>
            <a:ext cx="66675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9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27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Права сказочных героев</vt:lpstr>
      <vt:lpstr>Презентация PowerPoint</vt:lpstr>
      <vt:lpstr>Право на жизнь</vt:lpstr>
      <vt:lpstr>Презентация PowerPoint</vt:lpstr>
      <vt:lpstr> Право на неприкосновенность жилища</vt:lpstr>
      <vt:lpstr>Презентация PowerPoint</vt:lpstr>
      <vt:lpstr>Право на свободу вступления в брак</vt:lpstr>
      <vt:lpstr>Презентация PowerPoint</vt:lpstr>
      <vt:lpstr>Право жить и воспитываться в семье</vt:lpstr>
      <vt:lpstr>Презентация PowerPoint</vt:lpstr>
      <vt:lpstr>Право на отдых и досуг</vt:lpstr>
      <vt:lpstr>Презентация PowerPoint</vt:lpstr>
      <vt:lpstr>Жестокое, бесчеловечное обращение, эксплуатация несовершеннолетних</vt:lpstr>
      <vt:lpstr>    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сказочных героев</dc:title>
  <dc:creator>admin</dc:creator>
  <cp:lastModifiedBy>admin</cp:lastModifiedBy>
  <cp:revision>5</cp:revision>
  <dcterms:created xsi:type="dcterms:W3CDTF">2017-11-14T11:46:10Z</dcterms:created>
  <dcterms:modified xsi:type="dcterms:W3CDTF">2017-11-14T12:39:21Z</dcterms:modified>
</cp:coreProperties>
</file>