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FF"/>
    <a:srgbClr val="D600D6"/>
    <a:srgbClr val="FF00FF"/>
    <a:srgbClr val="060698"/>
    <a:srgbClr val="700E5D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704D0-E02D-4ECF-AD11-681A291D6C7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DAC967-731F-427B-8BFB-4D5FC691792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4">
                  <a:lumMod val="50000"/>
                </a:schemeClr>
              </a:solidFill>
            </a:rPr>
            <a:t>Кластер о причастии</a:t>
          </a:r>
          <a:endParaRPr lang="ru-RU" sz="3200" b="1" dirty="0">
            <a:solidFill>
              <a:schemeClr val="accent4">
                <a:lumMod val="50000"/>
              </a:schemeClr>
            </a:solidFill>
          </a:endParaRPr>
        </a:p>
      </dgm:t>
    </dgm:pt>
    <dgm:pt modelId="{5CDAE8D9-DAAF-4A0B-BBCC-76D22431F6E0}" type="parTrans" cxnId="{69D705AA-9678-4242-BF8F-0CE291C4A637}">
      <dgm:prSet/>
      <dgm:spPr/>
      <dgm:t>
        <a:bodyPr/>
        <a:lstStyle/>
        <a:p>
          <a:endParaRPr lang="ru-RU"/>
        </a:p>
      </dgm:t>
    </dgm:pt>
    <dgm:pt modelId="{6E948B78-EEA0-4D2D-8FD8-E399D7941E0B}" type="sibTrans" cxnId="{69D705AA-9678-4242-BF8F-0CE291C4A637}">
      <dgm:prSet/>
      <dgm:spPr/>
      <dgm:t>
        <a:bodyPr/>
        <a:lstStyle/>
        <a:p>
          <a:endParaRPr lang="ru-RU"/>
        </a:p>
      </dgm:t>
    </dgm:pt>
    <dgm:pt modelId="{CB69B5B1-A471-4A94-8430-317143AFCE97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C00000"/>
              </a:solidFill>
            </a:rPr>
            <a:t>1-группа</a:t>
          </a:r>
        </a:p>
      </dgm:t>
    </dgm:pt>
    <dgm:pt modelId="{874B6E60-D928-48DE-AF91-C2383AD800DF}" type="parTrans" cxnId="{63F1B193-15F4-4B3A-BBC9-92F970F49AC4}">
      <dgm:prSet/>
      <dgm:spPr/>
      <dgm:t>
        <a:bodyPr/>
        <a:lstStyle/>
        <a:p>
          <a:endParaRPr lang="ru-RU"/>
        </a:p>
      </dgm:t>
    </dgm:pt>
    <dgm:pt modelId="{79728C35-C8F6-4640-AE10-85A12BB7F20C}" type="sibTrans" cxnId="{63F1B193-15F4-4B3A-BBC9-92F970F49AC4}">
      <dgm:prSet/>
      <dgm:spPr/>
      <dgm:t>
        <a:bodyPr/>
        <a:lstStyle/>
        <a:p>
          <a:endParaRPr lang="ru-RU"/>
        </a:p>
      </dgm:t>
    </dgm:pt>
    <dgm:pt modelId="{A09C7AEA-73AC-4AEF-A930-283F465C677D}">
      <dgm:prSet phldrT="[Текст]" custT="1"/>
      <dgm:spPr/>
      <dgm:t>
        <a:bodyPr/>
        <a:lstStyle/>
        <a:p>
          <a:r>
            <a:rPr lang="ru-RU" sz="2300" b="1" dirty="0" smtClean="0"/>
            <a:t>Грамматические признаки причастия</a:t>
          </a:r>
          <a:endParaRPr lang="ru-RU" sz="2300" b="1" dirty="0"/>
        </a:p>
      </dgm:t>
    </dgm:pt>
    <dgm:pt modelId="{48EFD154-55CA-4816-ABFE-EFBBCB13A459}" type="parTrans" cxnId="{BFEAE7AB-01A1-4369-A996-C96786209311}">
      <dgm:prSet/>
      <dgm:spPr/>
      <dgm:t>
        <a:bodyPr/>
        <a:lstStyle/>
        <a:p>
          <a:endParaRPr lang="ru-RU"/>
        </a:p>
      </dgm:t>
    </dgm:pt>
    <dgm:pt modelId="{AAFEC3F2-5DD0-4EED-B3D4-463EDFD1BDB9}" type="sibTrans" cxnId="{BFEAE7AB-01A1-4369-A996-C96786209311}">
      <dgm:prSet/>
      <dgm:spPr/>
      <dgm:t>
        <a:bodyPr/>
        <a:lstStyle/>
        <a:p>
          <a:endParaRPr lang="ru-RU"/>
        </a:p>
      </dgm:t>
    </dgm:pt>
    <dgm:pt modelId="{3F125637-7543-4133-814C-94613931520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C00000"/>
              </a:solidFill>
            </a:rPr>
            <a:t>2-группа </a:t>
          </a:r>
          <a:endParaRPr lang="ru-RU" sz="3600" b="1" dirty="0">
            <a:solidFill>
              <a:srgbClr val="C00000"/>
            </a:solidFill>
          </a:endParaRPr>
        </a:p>
      </dgm:t>
    </dgm:pt>
    <dgm:pt modelId="{A92CEBCE-404F-4D9D-B7AB-F9D2D028810D}" type="parTrans" cxnId="{7C0BFBBF-42E7-42BB-9E15-DE7EB654DD3E}">
      <dgm:prSet/>
      <dgm:spPr/>
      <dgm:t>
        <a:bodyPr/>
        <a:lstStyle/>
        <a:p>
          <a:endParaRPr lang="ru-RU"/>
        </a:p>
      </dgm:t>
    </dgm:pt>
    <dgm:pt modelId="{6EB07BE3-D202-49D0-A4CB-219F42EF314B}" type="sibTrans" cxnId="{7C0BFBBF-42E7-42BB-9E15-DE7EB654DD3E}">
      <dgm:prSet/>
      <dgm:spPr/>
      <dgm:t>
        <a:bodyPr/>
        <a:lstStyle/>
        <a:p>
          <a:endParaRPr lang="ru-RU"/>
        </a:p>
      </dgm:t>
    </dgm:pt>
    <dgm:pt modelId="{5DD7137B-4B14-4D65-8EF9-74269470AA4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dirty="0" smtClean="0"/>
            <a:t>Образование действительных причастий</a:t>
          </a:r>
          <a:endParaRPr lang="ru-RU" sz="2300" b="1" dirty="0"/>
        </a:p>
      </dgm:t>
    </dgm:pt>
    <dgm:pt modelId="{C138090C-41B6-4378-8B5C-89BFF20077E5}" type="parTrans" cxnId="{945E2494-1427-4B2F-AD0B-CE5EB20D223E}">
      <dgm:prSet/>
      <dgm:spPr/>
      <dgm:t>
        <a:bodyPr/>
        <a:lstStyle/>
        <a:p>
          <a:endParaRPr lang="ru-RU"/>
        </a:p>
      </dgm:t>
    </dgm:pt>
    <dgm:pt modelId="{A2881444-49B3-49F1-AE7D-6F23ECA8FBB0}" type="sibTrans" cxnId="{945E2494-1427-4B2F-AD0B-CE5EB20D223E}">
      <dgm:prSet/>
      <dgm:spPr/>
      <dgm:t>
        <a:bodyPr/>
        <a:lstStyle/>
        <a:p>
          <a:endParaRPr lang="ru-RU"/>
        </a:p>
      </dgm:t>
    </dgm:pt>
    <dgm:pt modelId="{974C9D75-F651-4262-82A3-2D2B9A5F37E2}">
      <dgm:prSet custT="1"/>
      <dgm:spPr/>
      <dgm:t>
        <a:bodyPr/>
        <a:lstStyle/>
        <a:p>
          <a:r>
            <a:rPr lang="ru-RU" sz="3600" b="1" dirty="0" smtClean="0">
              <a:solidFill>
                <a:srgbClr val="C00000"/>
              </a:solidFill>
            </a:rPr>
            <a:t>3-группа </a:t>
          </a:r>
          <a:endParaRPr lang="ru-RU" sz="3600" b="1" dirty="0">
            <a:solidFill>
              <a:srgbClr val="C00000"/>
            </a:solidFill>
          </a:endParaRPr>
        </a:p>
      </dgm:t>
    </dgm:pt>
    <dgm:pt modelId="{E94DA10E-E781-4087-928D-86E58F26D442}" type="parTrans" cxnId="{076217E0-2A13-43CA-B5A4-E3E76CCDC5AF}">
      <dgm:prSet/>
      <dgm:spPr/>
      <dgm:t>
        <a:bodyPr/>
        <a:lstStyle/>
        <a:p>
          <a:endParaRPr lang="ru-RU"/>
        </a:p>
      </dgm:t>
    </dgm:pt>
    <dgm:pt modelId="{6988C893-7990-4FA0-91AD-1369D44B4015}" type="sibTrans" cxnId="{076217E0-2A13-43CA-B5A4-E3E76CCDC5AF}">
      <dgm:prSet/>
      <dgm:spPr/>
      <dgm:t>
        <a:bodyPr/>
        <a:lstStyle/>
        <a:p>
          <a:endParaRPr lang="ru-RU"/>
        </a:p>
      </dgm:t>
    </dgm:pt>
    <dgm:pt modelId="{2B7C88F5-F401-4031-8148-78DF0B7A3E7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dirty="0" smtClean="0"/>
            <a:t>Образование страдательных причастий</a:t>
          </a:r>
          <a:endParaRPr lang="ru-RU" sz="2300" b="1" dirty="0"/>
        </a:p>
      </dgm:t>
    </dgm:pt>
    <dgm:pt modelId="{1D2025BC-2F0E-47F4-9021-711B45ABDAD4}" type="parTrans" cxnId="{BCBBE292-DB5C-42A7-AFC5-121C6E6F7589}">
      <dgm:prSet/>
      <dgm:spPr/>
      <dgm:t>
        <a:bodyPr/>
        <a:lstStyle/>
        <a:p>
          <a:endParaRPr lang="ru-RU"/>
        </a:p>
      </dgm:t>
    </dgm:pt>
    <dgm:pt modelId="{3CB65C8A-B2DB-44E5-B051-7F311A1DD8EE}" type="sibTrans" cxnId="{BCBBE292-DB5C-42A7-AFC5-121C6E6F7589}">
      <dgm:prSet/>
      <dgm:spPr/>
      <dgm:t>
        <a:bodyPr/>
        <a:lstStyle/>
        <a:p>
          <a:endParaRPr lang="ru-RU"/>
        </a:p>
      </dgm:t>
    </dgm:pt>
    <dgm:pt modelId="{BA038414-75B8-4265-806F-D07BF2DACADA}" type="pres">
      <dgm:prSet presAssocID="{032704D0-E02D-4ECF-AD11-681A291D6C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3F13B6-E72F-4877-9CE7-AB594443417D}" type="pres">
      <dgm:prSet presAssocID="{BEDAC967-731F-427B-8BFB-4D5FC6917928}" presName="hierRoot1" presStyleCnt="0"/>
      <dgm:spPr/>
    </dgm:pt>
    <dgm:pt modelId="{7229D596-271D-4C82-A8E7-9B7AC1A23894}" type="pres">
      <dgm:prSet presAssocID="{BEDAC967-731F-427B-8BFB-4D5FC6917928}" presName="composite" presStyleCnt="0"/>
      <dgm:spPr/>
    </dgm:pt>
    <dgm:pt modelId="{AE12F3D5-4C3E-4069-9F18-94CB49DD3A4D}" type="pres">
      <dgm:prSet presAssocID="{BEDAC967-731F-427B-8BFB-4D5FC6917928}" presName="background" presStyleLbl="node0" presStyleIdx="0" presStyleCnt="1"/>
      <dgm:spPr/>
    </dgm:pt>
    <dgm:pt modelId="{672EC5D8-44B3-41B0-A38D-EE996B675026}" type="pres">
      <dgm:prSet presAssocID="{BEDAC967-731F-427B-8BFB-4D5FC691792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E14E27-44A1-459C-B999-0E40C1899642}" type="pres">
      <dgm:prSet presAssocID="{BEDAC967-731F-427B-8BFB-4D5FC6917928}" presName="hierChild2" presStyleCnt="0"/>
      <dgm:spPr/>
    </dgm:pt>
    <dgm:pt modelId="{84B7DD51-8F7B-4F57-A6A4-73F97BA3B45D}" type="pres">
      <dgm:prSet presAssocID="{874B6E60-D928-48DE-AF91-C2383AD800D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C3092DD8-5C82-4A5B-8A93-5DBFC3E9E646}" type="pres">
      <dgm:prSet presAssocID="{CB69B5B1-A471-4A94-8430-317143AFCE97}" presName="hierRoot2" presStyleCnt="0"/>
      <dgm:spPr/>
    </dgm:pt>
    <dgm:pt modelId="{6B79D999-6956-4EF5-B134-924C3B323FA1}" type="pres">
      <dgm:prSet presAssocID="{CB69B5B1-A471-4A94-8430-317143AFCE97}" presName="composite2" presStyleCnt="0"/>
      <dgm:spPr/>
    </dgm:pt>
    <dgm:pt modelId="{783E24B7-9BD7-4625-B28E-37A9A8071673}" type="pres">
      <dgm:prSet presAssocID="{CB69B5B1-A471-4A94-8430-317143AFCE97}" presName="background2" presStyleLbl="node2" presStyleIdx="0" presStyleCnt="3"/>
      <dgm:spPr/>
    </dgm:pt>
    <dgm:pt modelId="{5B3BC717-E861-48D7-A5FC-88AFD7197069}" type="pres">
      <dgm:prSet presAssocID="{CB69B5B1-A471-4A94-8430-317143AFCE9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318FE8-84A9-4835-B094-75767E843C9F}" type="pres">
      <dgm:prSet presAssocID="{CB69B5B1-A471-4A94-8430-317143AFCE97}" presName="hierChild3" presStyleCnt="0"/>
      <dgm:spPr/>
    </dgm:pt>
    <dgm:pt modelId="{6C1BD1B6-2761-4F73-8F61-3349ACDC2753}" type="pres">
      <dgm:prSet presAssocID="{48EFD154-55CA-4816-ABFE-EFBBCB13A45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76FA1D9-FDCD-4307-96DF-C76616F73EA6}" type="pres">
      <dgm:prSet presAssocID="{A09C7AEA-73AC-4AEF-A930-283F465C677D}" presName="hierRoot3" presStyleCnt="0"/>
      <dgm:spPr/>
    </dgm:pt>
    <dgm:pt modelId="{3D8D4E89-8545-49F4-A2D1-DCAD4F960148}" type="pres">
      <dgm:prSet presAssocID="{A09C7AEA-73AC-4AEF-A930-283F465C677D}" presName="composite3" presStyleCnt="0"/>
      <dgm:spPr/>
    </dgm:pt>
    <dgm:pt modelId="{182CFE25-CF5B-4D4E-A8BC-0F40D29C5282}" type="pres">
      <dgm:prSet presAssocID="{A09C7AEA-73AC-4AEF-A930-283F465C677D}" presName="background3" presStyleLbl="node3" presStyleIdx="0" presStyleCnt="3"/>
      <dgm:spPr/>
    </dgm:pt>
    <dgm:pt modelId="{1EDD9A66-55AD-4952-AD7A-E77ADC998664}" type="pres">
      <dgm:prSet presAssocID="{A09C7AEA-73AC-4AEF-A930-283F465C677D}" presName="text3" presStyleLbl="fgAcc3" presStyleIdx="0" presStyleCnt="3" custScaleX="105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7914A3-21BE-485F-979A-97FFA4CB6129}" type="pres">
      <dgm:prSet presAssocID="{A09C7AEA-73AC-4AEF-A930-283F465C677D}" presName="hierChild4" presStyleCnt="0"/>
      <dgm:spPr/>
    </dgm:pt>
    <dgm:pt modelId="{78A469DA-73E4-484A-904F-85CF96255A8A}" type="pres">
      <dgm:prSet presAssocID="{A92CEBCE-404F-4D9D-B7AB-F9D2D028810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7E6DA61-E30B-4D3D-A145-B21BC9CED2F0}" type="pres">
      <dgm:prSet presAssocID="{3F125637-7543-4133-814C-946139315205}" presName="hierRoot2" presStyleCnt="0"/>
      <dgm:spPr/>
    </dgm:pt>
    <dgm:pt modelId="{98F48405-48E8-4C00-8CC7-48E3AAC877CE}" type="pres">
      <dgm:prSet presAssocID="{3F125637-7543-4133-814C-946139315205}" presName="composite2" presStyleCnt="0"/>
      <dgm:spPr/>
    </dgm:pt>
    <dgm:pt modelId="{41C7484F-7CBC-470F-BF89-E7DEEAFDFDE8}" type="pres">
      <dgm:prSet presAssocID="{3F125637-7543-4133-814C-946139315205}" presName="background2" presStyleLbl="node2" presStyleIdx="1" presStyleCnt="3"/>
      <dgm:spPr/>
    </dgm:pt>
    <dgm:pt modelId="{0F954BA6-6289-45B4-8FC5-3C9EBDFB36DB}" type="pres">
      <dgm:prSet presAssocID="{3F125637-7543-4133-814C-94613931520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2BA5FF-A7CC-4F2E-A002-EF083D94E10C}" type="pres">
      <dgm:prSet presAssocID="{3F125637-7543-4133-814C-946139315205}" presName="hierChild3" presStyleCnt="0"/>
      <dgm:spPr/>
    </dgm:pt>
    <dgm:pt modelId="{3186A307-29CB-4AF7-BD87-E733C31D1D57}" type="pres">
      <dgm:prSet presAssocID="{C138090C-41B6-4378-8B5C-89BFF20077E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63BF38C-3A96-425B-82A7-0A2DBA1AD64E}" type="pres">
      <dgm:prSet presAssocID="{5DD7137B-4B14-4D65-8EF9-74269470AA4B}" presName="hierRoot3" presStyleCnt="0"/>
      <dgm:spPr/>
    </dgm:pt>
    <dgm:pt modelId="{C85B1CBA-E048-47DF-84E1-9379552A1979}" type="pres">
      <dgm:prSet presAssocID="{5DD7137B-4B14-4D65-8EF9-74269470AA4B}" presName="composite3" presStyleCnt="0"/>
      <dgm:spPr/>
    </dgm:pt>
    <dgm:pt modelId="{61C5201D-D286-4C96-88E8-143278513EFE}" type="pres">
      <dgm:prSet presAssocID="{5DD7137B-4B14-4D65-8EF9-74269470AA4B}" presName="background3" presStyleLbl="node3" presStyleIdx="1" presStyleCnt="3"/>
      <dgm:spPr/>
    </dgm:pt>
    <dgm:pt modelId="{FD615750-EBC1-462F-8D04-4397A3CF08C4}" type="pres">
      <dgm:prSet presAssocID="{5DD7137B-4B14-4D65-8EF9-74269470AA4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38969-70BA-42F0-AA5F-CE91E0552709}" type="pres">
      <dgm:prSet presAssocID="{5DD7137B-4B14-4D65-8EF9-74269470AA4B}" presName="hierChild4" presStyleCnt="0"/>
      <dgm:spPr/>
    </dgm:pt>
    <dgm:pt modelId="{89732B0A-3C78-4859-B647-E6C00888A515}" type="pres">
      <dgm:prSet presAssocID="{E94DA10E-E781-4087-928D-86E58F26D44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75D8F86-700E-4D12-BD66-620381503699}" type="pres">
      <dgm:prSet presAssocID="{974C9D75-F651-4262-82A3-2D2B9A5F37E2}" presName="hierRoot2" presStyleCnt="0"/>
      <dgm:spPr/>
    </dgm:pt>
    <dgm:pt modelId="{F5DE6D5A-0CF2-4D74-8276-02487BE1866C}" type="pres">
      <dgm:prSet presAssocID="{974C9D75-F651-4262-82A3-2D2B9A5F37E2}" presName="composite2" presStyleCnt="0"/>
      <dgm:spPr/>
    </dgm:pt>
    <dgm:pt modelId="{A9F523DF-D9F9-4EB6-8F59-B73807D55983}" type="pres">
      <dgm:prSet presAssocID="{974C9D75-F651-4262-82A3-2D2B9A5F37E2}" presName="background2" presStyleLbl="node2" presStyleIdx="2" presStyleCnt="3"/>
      <dgm:spPr/>
    </dgm:pt>
    <dgm:pt modelId="{DE23CED6-042F-4AE9-9D61-38DEC1C1A7F0}" type="pres">
      <dgm:prSet presAssocID="{974C9D75-F651-4262-82A3-2D2B9A5F37E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E600B4-CBB7-49EC-BC67-704A76B4C8FF}" type="pres">
      <dgm:prSet presAssocID="{974C9D75-F651-4262-82A3-2D2B9A5F37E2}" presName="hierChild3" presStyleCnt="0"/>
      <dgm:spPr/>
    </dgm:pt>
    <dgm:pt modelId="{3F797CF3-27C6-4BFB-987A-0876588A268D}" type="pres">
      <dgm:prSet presAssocID="{1D2025BC-2F0E-47F4-9021-711B45ABDAD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91749DE-ED02-4B33-8D85-9D247E2E3C4E}" type="pres">
      <dgm:prSet presAssocID="{2B7C88F5-F401-4031-8148-78DF0B7A3E78}" presName="hierRoot3" presStyleCnt="0"/>
      <dgm:spPr/>
    </dgm:pt>
    <dgm:pt modelId="{A7C1C234-74E4-4CBE-9BD2-EC7499887622}" type="pres">
      <dgm:prSet presAssocID="{2B7C88F5-F401-4031-8148-78DF0B7A3E78}" presName="composite3" presStyleCnt="0"/>
      <dgm:spPr/>
    </dgm:pt>
    <dgm:pt modelId="{61AC7F1B-6343-44A9-B338-B235F35E36D8}" type="pres">
      <dgm:prSet presAssocID="{2B7C88F5-F401-4031-8148-78DF0B7A3E78}" presName="background3" presStyleLbl="node3" presStyleIdx="2" presStyleCnt="3"/>
      <dgm:spPr/>
    </dgm:pt>
    <dgm:pt modelId="{596E443E-44E4-4BFA-BDB5-AB0319E6EAF4}" type="pres">
      <dgm:prSet presAssocID="{2B7C88F5-F401-4031-8148-78DF0B7A3E7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602FEF-F630-423A-B838-8EC92D1F6FF3}" type="pres">
      <dgm:prSet presAssocID="{2B7C88F5-F401-4031-8148-78DF0B7A3E78}" presName="hierChild4" presStyleCnt="0"/>
      <dgm:spPr/>
    </dgm:pt>
  </dgm:ptLst>
  <dgm:cxnLst>
    <dgm:cxn modelId="{391CA55E-5EE1-4293-816E-1B47B5123AA3}" type="presOf" srcId="{2B7C88F5-F401-4031-8148-78DF0B7A3E78}" destId="{596E443E-44E4-4BFA-BDB5-AB0319E6EAF4}" srcOrd="0" destOrd="0" presId="urn:microsoft.com/office/officeart/2005/8/layout/hierarchy1"/>
    <dgm:cxn modelId="{9FCE16E1-5FD7-4861-A02B-7C5ADBB68DD3}" type="presOf" srcId="{974C9D75-F651-4262-82A3-2D2B9A5F37E2}" destId="{DE23CED6-042F-4AE9-9D61-38DEC1C1A7F0}" srcOrd="0" destOrd="0" presId="urn:microsoft.com/office/officeart/2005/8/layout/hierarchy1"/>
    <dgm:cxn modelId="{7334DF42-580A-4514-BCE7-DFC982C53C3B}" type="presOf" srcId="{032704D0-E02D-4ECF-AD11-681A291D6C71}" destId="{BA038414-75B8-4265-806F-D07BF2DACADA}" srcOrd="0" destOrd="0" presId="urn:microsoft.com/office/officeart/2005/8/layout/hierarchy1"/>
    <dgm:cxn modelId="{61E988C1-8E95-4F1E-B67B-228621537556}" type="presOf" srcId="{E94DA10E-E781-4087-928D-86E58F26D442}" destId="{89732B0A-3C78-4859-B647-E6C00888A515}" srcOrd="0" destOrd="0" presId="urn:microsoft.com/office/officeart/2005/8/layout/hierarchy1"/>
    <dgm:cxn modelId="{BFEAE7AB-01A1-4369-A996-C96786209311}" srcId="{CB69B5B1-A471-4A94-8430-317143AFCE97}" destId="{A09C7AEA-73AC-4AEF-A930-283F465C677D}" srcOrd="0" destOrd="0" parTransId="{48EFD154-55CA-4816-ABFE-EFBBCB13A459}" sibTransId="{AAFEC3F2-5DD0-4EED-B3D4-463EDFD1BDB9}"/>
    <dgm:cxn modelId="{56D18075-D30C-4E22-BA9D-61E29DB1FB0D}" type="presOf" srcId="{48EFD154-55CA-4816-ABFE-EFBBCB13A459}" destId="{6C1BD1B6-2761-4F73-8F61-3349ACDC2753}" srcOrd="0" destOrd="0" presId="urn:microsoft.com/office/officeart/2005/8/layout/hierarchy1"/>
    <dgm:cxn modelId="{69D705AA-9678-4242-BF8F-0CE291C4A637}" srcId="{032704D0-E02D-4ECF-AD11-681A291D6C71}" destId="{BEDAC967-731F-427B-8BFB-4D5FC6917928}" srcOrd="0" destOrd="0" parTransId="{5CDAE8D9-DAAF-4A0B-BBCC-76D22431F6E0}" sibTransId="{6E948B78-EEA0-4D2D-8FD8-E399D7941E0B}"/>
    <dgm:cxn modelId="{B6AA72F1-3EA4-47B1-AC40-E1A9D3AADCD3}" type="presOf" srcId="{3F125637-7543-4133-814C-946139315205}" destId="{0F954BA6-6289-45B4-8FC5-3C9EBDFB36DB}" srcOrd="0" destOrd="0" presId="urn:microsoft.com/office/officeart/2005/8/layout/hierarchy1"/>
    <dgm:cxn modelId="{63F1B193-15F4-4B3A-BBC9-92F970F49AC4}" srcId="{BEDAC967-731F-427B-8BFB-4D5FC6917928}" destId="{CB69B5B1-A471-4A94-8430-317143AFCE97}" srcOrd="0" destOrd="0" parTransId="{874B6E60-D928-48DE-AF91-C2383AD800DF}" sibTransId="{79728C35-C8F6-4640-AE10-85A12BB7F20C}"/>
    <dgm:cxn modelId="{1CE60A32-8CFB-456B-855E-BBA3420B8221}" type="presOf" srcId="{CB69B5B1-A471-4A94-8430-317143AFCE97}" destId="{5B3BC717-E861-48D7-A5FC-88AFD7197069}" srcOrd="0" destOrd="0" presId="urn:microsoft.com/office/officeart/2005/8/layout/hierarchy1"/>
    <dgm:cxn modelId="{BCBBE292-DB5C-42A7-AFC5-121C6E6F7589}" srcId="{974C9D75-F651-4262-82A3-2D2B9A5F37E2}" destId="{2B7C88F5-F401-4031-8148-78DF0B7A3E78}" srcOrd="0" destOrd="0" parTransId="{1D2025BC-2F0E-47F4-9021-711B45ABDAD4}" sibTransId="{3CB65C8A-B2DB-44E5-B051-7F311A1DD8EE}"/>
    <dgm:cxn modelId="{7C0BFBBF-42E7-42BB-9E15-DE7EB654DD3E}" srcId="{BEDAC967-731F-427B-8BFB-4D5FC6917928}" destId="{3F125637-7543-4133-814C-946139315205}" srcOrd="1" destOrd="0" parTransId="{A92CEBCE-404F-4D9D-B7AB-F9D2D028810D}" sibTransId="{6EB07BE3-D202-49D0-A4CB-219F42EF314B}"/>
    <dgm:cxn modelId="{DFB347C4-9C42-404D-BD3F-F7501FFF25C3}" type="presOf" srcId="{874B6E60-D928-48DE-AF91-C2383AD800DF}" destId="{84B7DD51-8F7B-4F57-A6A4-73F97BA3B45D}" srcOrd="0" destOrd="0" presId="urn:microsoft.com/office/officeart/2005/8/layout/hierarchy1"/>
    <dgm:cxn modelId="{47A1111E-CA76-4E66-A318-09E235F5F9BB}" type="presOf" srcId="{5DD7137B-4B14-4D65-8EF9-74269470AA4B}" destId="{FD615750-EBC1-462F-8D04-4397A3CF08C4}" srcOrd="0" destOrd="0" presId="urn:microsoft.com/office/officeart/2005/8/layout/hierarchy1"/>
    <dgm:cxn modelId="{945E2494-1427-4B2F-AD0B-CE5EB20D223E}" srcId="{3F125637-7543-4133-814C-946139315205}" destId="{5DD7137B-4B14-4D65-8EF9-74269470AA4B}" srcOrd="0" destOrd="0" parTransId="{C138090C-41B6-4378-8B5C-89BFF20077E5}" sibTransId="{A2881444-49B3-49F1-AE7D-6F23ECA8FBB0}"/>
    <dgm:cxn modelId="{8D8C2CDB-03E4-4344-9B30-832A58549B99}" type="presOf" srcId="{A92CEBCE-404F-4D9D-B7AB-F9D2D028810D}" destId="{78A469DA-73E4-484A-904F-85CF96255A8A}" srcOrd="0" destOrd="0" presId="urn:microsoft.com/office/officeart/2005/8/layout/hierarchy1"/>
    <dgm:cxn modelId="{0F5AE098-AF1B-4466-BBAF-333E5FD63383}" type="presOf" srcId="{1D2025BC-2F0E-47F4-9021-711B45ABDAD4}" destId="{3F797CF3-27C6-4BFB-987A-0876588A268D}" srcOrd="0" destOrd="0" presId="urn:microsoft.com/office/officeart/2005/8/layout/hierarchy1"/>
    <dgm:cxn modelId="{84AC7588-2F85-4BF1-B4CD-887AC0807BE6}" type="presOf" srcId="{A09C7AEA-73AC-4AEF-A930-283F465C677D}" destId="{1EDD9A66-55AD-4952-AD7A-E77ADC998664}" srcOrd="0" destOrd="0" presId="urn:microsoft.com/office/officeart/2005/8/layout/hierarchy1"/>
    <dgm:cxn modelId="{4DFB49E4-0B61-46D1-96D5-F6F189E06005}" type="presOf" srcId="{C138090C-41B6-4378-8B5C-89BFF20077E5}" destId="{3186A307-29CB-4AF7-BD87-E733C31D1D57}" srcOrd="0" destOrd="0" presId="urn:microsoft.com/office/officeart/2005/8/layout/hierarchy1"/>
    <dgm:cxn modelId="{076217E0-2A13-43CA-B5A4-E3E76CCDC5AF}" srcId="{BEDAC967-731F-427B-8BFB-4D5FC6917928}" destId="{974C9D75-F651-4262-82A3-2D2B9A5F37E2}" srcOrd="2" destOrd="0" parTransId="{E94DA10E-E781-4087-928D-86E58F26D442}" sibTransId="{6988C893-7990-4FA0-91AD-1369D44B4015}"/>
    <dgm:cxn modelId="{5626A361-82A8-4827-A894-F58FC7E183CF}" type="presOf" srcId="{BEDAC967-731F-427B-8BFB-4D5FC6917928}" destId="{672EC5D8-44B3-41B0-A38D-EE996B675026}" srcOrd="0" destOrd="0" presId="urn:microsoft.com/office/officeart/2005/8/layout/hierarchy1"/>
    <dgm:cxn modelId="{3E587581-9115-4796-AF85-290035168B83}" type="presParOf" srcId="{BA038414-75B8-4265-806F-D07BF2DACADA}" destId="{B83F13B6-E72F-4877-9CE7-AB594443417D}" srcOrd="0" destOrd="0" presId="urn:microsoft.com/office/officeart/2005/8/layout/hierarchy1"/>
    <dgm:cxn modelId="{046A706B-E138-4FEB-AEDD-85BF8B9C6C46}" type="presParOf" srcId="{B83F13B6-E72F-4877-9CE7-AB594443417D}" destId="{7229D596-271D-4C82-A8E7-9B7AC1A23894}" srcOrd="0" destOrd="0" presId="urn:microsoft.com/office/officeart/2005/8/layout/hierarchy1"/>
    <dgm:cxn modelId="{3420A108-B0ED-4C63-A956-C2787195CA1E}" type="presParOf" srcId="{7229D596-271D-4C82-A8E7-9B7AC1A23894}" destId="{AE12F3D5-4C3E-4069-9F18-94CB49DD3A4D}" srcOrd="0" destOrd="0" presId="urn:microsoft.com/office/officeart/2005/8/layout/hierarchy1"/>
    <dgm:cxn modelId="{F44C22FD-123C-44E7-AD4D-986F4ACE9627}" type="presParOf" srcId="{7229D596-271D-4C82-A8E7-9B7AC1A23894}" destId="{672EC5D8-44B3-41B0-A38D-EE996B675026}" srcOrd="1" destOrd="0" presId="urn:microsoft.com/office/officeart/2005/8/layout/hierarchy1"/>
    <dgm:cxn modelId="{50759B85-7728-4A04-99FC-237841FE1187}" type="presParOf" srcId="{B83F13B6-E72F-4877-9CE7-AB594443417D}" destId="{76E14E27-44A1-459C-B999-0E40C1899642}" srcOrd="1" destOrd="0" presId="urn:microsoft.com/office/officeart/2005/8/layout/hierarchy1"/>
    <dgm:cxn modelId="{9590BAC1-0094-4DB4-B388-7E05F2A0809B}" type="presParOf" srcId="{76E14E27-44A1-459C-B999-0E40C1899642}" destId="{84B7DD51-8F7B-4F57-A6A4-73F97BA3B45D}" srcOrd="0" destOrd="0" presId="urn:microsoft.com/office/officeart/2005/8/layout/hierarchy1"/>
    <dgm:cxn modelId="{49AB8618-73A9-4249-B03E-F42EB66B0BC0}" type="presParOf" srcId="{76E14E27-44A1-459C-B999-0E40C1899642}" destId="{C3092DD8-5C82-4A5B-8A93-5DBFC3E9E646}" srcOrd="1" destOrd="0" presId="urn:microsoft.com/office/officeart/2005/8/layout/hierarchy1"/>
    <dgm:cxn modelId="{6277AF43-0BF6-4ECC-AF10-209102E79850}" type="presParOf" srcId="{C3092DD8-5C82-4A5B-8A93-5DBFC3E9E646}" destId="{6B79D999-6956-4EF5-B134-924C3B323FA1}" srcOrd="0" destOrd="0" presId="urn:microsoft.com/office/officeart/2005/8/layout/hierarchy1"/>
    <dgm:cxn modelId="{47D7BAF8-A599-4926-86E1-CB92E3787416}" type="presParOf" srcId="{6B79D999-6956-4EF5-B134-924C3B323FA1}" destId="{783E24B7-9BD7-4625-B28E-37A9A8071673}" srcOrd="0" destOrd="0" presId="urn:microsoft.com/office/officeart/2005/8/layout/hierarchy1"/>
    <dgm:cxn modelId="{8EC4BB46-10A0-4CF5-BC9A-107D0F8403A1}" type="presParOf" srcId="{6B79D999-6956-4EF5-B134-924C3B323FA1}" destId="{5B3BC717-E861-48D7-A5FC-88AFD7197069}" srcOrd="1" destOrd="0" presId="urn:microsoft.com/office/officeart/2005/8/layout/hierarchy1"/>
    <dgm:cxn modelId="{57ADDDC4-7F62-469F-9D57-2D9E9AD83AB3}" type="presParOf" srcId="{C3092DD8-5C82-4A5B-8A93-5DBFC3E9E646}" destId="{D0318FE8-84A9-4835-B094-75767E843C9F}" srcOrd="1" destOrd="0" presId="urn:microsoft.com/office/officeart/2005/8/layout/hierarchy1"/>
    <dgm:cxn modelId="{49FCF692-5719-4D89-BF0B-C105DC1F87E8}" type="presParOf" srcId="{D0318FE8-84A9-4835-B094-75767E843C9F}" destId="{6C1BD1B6-2761-4F73-8F61-3349ACDC2753}" srcOrd="0" destOrd="0" presId="urn:microsoft.com/office/officeart/2005/8/layout/hierarchy1"/>
    <dgm:cxn modelId="{FA6232AA-AF83-4D50-B4A4-960859EF0D4C}" type="presParOf" srcId="{D0318FE8-84A9-4835-B094-75767E843C9F}" destId="{076FA1D9-FDCD-4307-96DF-C76616F73EA6}" srcOrd="1" destOrd="0" presId="urn:microsoft.com/office/officeart/2005/8/layout/hierarchy1"/>
    <dgm:cxn modelId="{2D31BBB7-C005-4662-A2E6-D4AF72C3E23D}" type="presParOf" srcId="{076FA1D9-FDCD-4307-96DF-C76616F73EA6}" destId="{3D8D4E89-8545-49F4-A2D1-DCAD4F960148}" srcOrd="0" destOrd="0" presId="urn:microsoft.com/office/officeart/2005/8/layout/hierarchy1"/>
    <dgm:cxn modelId="{83CABCB0-8099-42A3-B94A-8C0020CC7048}" type="presParOf" srcId="{3D8D4E89-8545-49F4-A2D1-DCAD4F960148}" destId="{182CFE25-CF5B-4D4E-A8BC-0F40D29C5282}" srcOrd="0" destOrd="0" presId="urn:microsoft.com/office/officeart/2005/8/layout/hierarchy1"/>
    <dgm:cxn modelId="{413D818A-C69D-4C61-B7FE-D56BBF282B2D}" type="presParOf" srcId="{3D8D4E89-8545-49F4-A2D1-DCAD4F960148}" destId="{1EDD9A66-55AD-4952-AD7A-E77ADC998664}" srcOrd="1" destOrd="0" presId="urn:microsoft.com/office/officeart/2005/8/layout/hierarchy1"/>
    <dgm:cxn modelId="{2FB39F5E-4D3F-4AD6-8994-D95F84B30A69}" type="presParOf" srcId="{076FA1D9-FDCD-4307-96DF-C76616F73EA6}" destId="{EB7914A3-21BE-485F-979A-97FFA4CB6129}" srcOrd="1" destOrd="0" presId="urn:microsoft.com/office/officeart/2005/8/layout/hierarchy1"/>
    <dgm:cxn modelId="{CEAE9F9B-ADE9-4E60-90D7-D02EC1480B2E}" type="presParOf" srcId="{76E14E27-44A1-459C-B999-0E40C1899642}" destId="{78A469DA-73E4-484A-904F-85CF96255A8A}" srcOrd="2" destOrd="0" presId="urn:microsoft.com/office/officeart/2005/8/layout/hierarchy1"/>
    <dgm:cxn modelId="{DCF8C651-0F51-4D3A-A097-A29FB41D5077}" type="presParOf" srcId="{76E14E27-44A1-459C-B999-0E40C1899642}" destId="{77E6DA61-E30B-4D3D-A145-B21BC9CED2F0}" srcOrd="3" destOrd="0" presId="urn:microsoft.com/office/officeart/2005/8/layout/hierarchy1"/>
    <dgm:cxn modelId="{57D74970-6CD0-4CD7-9099-8002F81013FF}" type="presParOf" srcId="{77E6DA61-E30B-4D3D-A145-B21BC9CED2F0}" destId="{98F48405-48E8-4C00-8CC7-48E3AAC877CE}" srcOrd="0" destOrd="0" presId="urn:microsoft.com/office/officeart/2005/8/layout/hierarchy1"/>
    <dgm:cxn modelId="{7A70B091-782C-4DD8-84BA-3A9266D50E32}" type="presParOf" srcId="{98F48405-48E8-4C00-8CC7-48E3AAC877CE}" destId="{41C7484F-7CBC-470F-BF89-E7DEEAFDFDE8}" srcOrd="0" destOrd="0" presId="urn:microsoft.com/office/officeart/2005/8/layout/hierarchy1"/>
    <dgm:cxn modelId="{3EBFBD1B-0334-4CA6-ACFC-55F476C38CB7}" type="presParOf" srcId="{98F48405-48E8-4C00-8CC7-48E3AAC877CE}" destId="{0F954BA6-6289-45B4-8FC5-3C9EBDFB36DB}" srcOrd="1" destOrd="0" presId="urn:microsoft.com/office/officeart/2005/8/layout/hierarchy1"/>
    <dgm:cxn modelId="{A6BD968B-7030-43DA-9D74-D154DC3B5C5C}" type="presParOf" srcId="{77E6DA61-E30B-4D3D-A145-B21BC9CED2F0}" destId="{A62BA5FF-A7CC-4F2E-A002-EF083D94E10C}" srcOrd="1" destOrd="0" presId="urn:microsoft.com/office/officeart/2005/8/layout/hierarchy1"/>
    <dgm:cxn modelId="{69CD1CDE-9CE7-4764-BF88-EACCB5BFAAD2}" type="presParOf" srcId="{A62BA5FF-A7CC-4F2E-A002-EF083D94E10C}" destId="{3186A307-29CB-4AF7-BD87-E733C31D1D57}" srcOrd="0" destOrd="0" presId="urn:microsoft.com/office/officeart/2005/8/layout/hierarchy1"/>
    <dgm:cxn modelId="{C51FD04E-73AA-42BD-B768-FA12B1FC3456}" type="presParOf" srcId="{A62BA5FF-A7CC-4F2E-A002-EF083D94E10C}" destId="{863BF38C-3A96-425B-82A7-0A2DBA1AD64E}" srcOrd="1" destOrd="0" presId="urn:microsoft.com/office/officeart/2005/8/layout/hierarchy1"/>
    <dgm:cxn modelId="{9C80FFD9-9A26-484B-8C68-EE6E343882C0}" type="presParOf" srcId="{863BF38C-3A96-425B-82A7-0A2DBA1AD64E}" destId="{C85B1CBA-E048-47DF-84E1-9379552A1979}" srcOrd="0" destOrd="0" presId="urn:microsoft.com/office/officeart/2005/8/layout/hierarchy1"/>
    <dgm:cxn modelId="{C8EF4AAE-BB17-4D21-9E61-702534C9CC62}" type="presParOf" srcId="{C85B1CBA-E048-47DF-84E1-9379552A1979}" destId="{61C5201D-D286-4C96-88E8-143278513EFE}" srcOrd="0" destOrd="0" presId="urn:microsoft.com/office/officeart/2005/8/layout/hierarchy1"/>
    <dgm:cxn modelId="{E861E657-98FD-4FA7-9226-AB23DD025CED}" type="presParOf" srcId="{C85B1CBA-E048-47DF-84E1-9379552A1979}" destId="{FD615750-EBC1-462F-8D04-4397A3CF08C4}" srcOrd="1" destOrd="0" presId="urn:microsoft.com/office/officeart/2005/8/layout/hierarchy1"/>
    <dgm:cxn modelId="{070A6CD9-8924-4A4A-8CF4-78308E13F564}" type="presParOf" srcId="{863BF38C-3A96-425B-82A7-0A2DBA1AD64E}" destId="{03B38969-70BA-42F0-AA5F-CE91E0552709}" srcOrd="1" destOrd="0" presId="urn:microsoft.com/office/officeart/2005/8/layout/hierarchy1"/>
    <dgm:cxn modelId="{466904B4-3E3F-4660-8267-E3580F5793E8}" type="presParOf" srcId="{76E14E27-44A1-459C-B999-0E40C1899642}" destId="{89732B0A-3C78-4859-B647-E6C00888A515}" srcOrd="4" destOrd="0" presId="urn:microsoft.com/office/officeart/2005/8/layout/hierarchy1"/>
    <dgm:cxn modelId="{CC63DC04-F683-4C27-901A-23DDFA34D7C3}" type="presParOf" srcId="{76E14E27-44A1-459C-B999-0E40C1899642}" destId="{675D8F86-700E-4D12-BD66-620381503699}" srcOrd="5" destOrd="0" presId="urn:microsoft.com/office/officeart/2005/8/layout/hierarchy1"/>
    <dgm:cxn modelId="{96F2F285-110E-496A-938E-4512DB49E3BD}" type="presParOf" srcId="{675D8F86-700E-4D12-BD66-620381503699}" destId="{F5DE6D5A-0CF2-4D74-8276-02487BE1866C}" srcOrd="0" destOrd="0" presId="urn:microsoft.com/office/officeart/2005/8/layout/hierarchy1"/>
    <dgm:cxn modelId="{4137746B-8775-4AA3-B669-080D9F1FF38E}" type="presParOf" srcId="{F5DE6D5A-0CF2-4D74-8276-02487BE1866C}" destId="{A9F523DF-D9F9-4EB6-8F59-B73807D55983}" srcOrd="0" destOrd="0" presId="urn:microsoft.com/office/officeart/2005/8/layout/hierarchy1"/>
    <dgm:cxn modelId="{2D6BCA7D-7A28-4B3E-AB01-070850327DC8}" type="presParOf" srcId="{F5DE6D5A-0CF2-4D74-8276-02487BE1866C}" destId="{DE23CED6-042F-4AE9-9D61-38DEC1C1A7F0}" srcOrd="1" destOrd="0" presId="urn:microsoft.com/office/officeart/2005/8/layout/hierarchy1"/>
    <dgm:cxn modelId="{E536BBDD-6ED9-4C1A-AC14-7A410DCD71F9}" type="presParOf" srcId="{675D8F86-700E-4D12-BD66-620381503699}" destId="{D3E600B4-CBB7-49EC-BC67-704A76B4C8FF}" srcOrd="1" destOrd="0" presId="urn:microsoft.com/office/officeart/2005/8/layout/hierarchy1"/>
    <dgm:cxn modelId="{591CF29D-4A9D-48C0-9ABF-DA8B5D81E8AF}" type="presParOf" srcId="{D3E600B4-CBB7-49EC-BC67-704A76B4C8FF}" destId="{3F797CF3-27C6-4BFB-987A-0876588A268D}" srcOrd="0" destOrd="0" presId="urn:microsoft.com/office/officeart/2005/8/layout/hierarchy1"/>
    <dgm:cxn modelId="{BAD8956D-00C4-4BD3-B84D-41DB52AF14B9}" type="presParOf" srcId="{D3E600B4-CBB7-49EC-BC67-704A76B4C8FF}" destId="{491749DE-ED02-4B33-8D85-9D247E2E3C4E}" srcOrd="1" destOrd="0" presId="urn:microsoft.com/office/officeart/2005/8/layout/hierarchy1"/>
    <dgm:cxn modelId="{B54193CD-A43C-470A-9945-14CDDB6DEA89}" type="presParOf" srcId="{491749DE-ED02-4B33-8D85-9D247E2E3C4E}" destId="{A7C1C234-74E4-4CBE-9BD2-EC7499887622}" srcOrd="0" destOrd="0" presId="urn:microsoft.com/office/officeart/2005/8/layout/hierarchy1"/>
    <dgm:cxn modelId="{58ED9E86-7001-46A0-B1ED-E5CA386228E4}" type="presParOf" srcId="{A7C1C234-74E4-4CBE-9BD2-EC7499887622}" destId="{61AC7F1B-6343-44A9-B338-B235F35E36D8}" srcOrd="0" destOrd="0" presId="urn:microsoft.com/office/officeart/2005/8/layout/hierarchy1"/>
    <dgm:cxn modelId="{268A919D-9C61-470C-B2FD-07D08CA10957}" type="presParOf" srcId="{A7C1C234-74E4-4CBE-9BD2-EC7499887622}" destId="{596E443E-44E4-4BFA-BDB5-AB0319E6EAF4}" srcOrd="1" destOrd="0" presId="urn:microsoft.com/office/officeart/2005/8/layout/hierarchy1"/>
    <dgm:cxn modelId="{BC9F39D8-0876-4A1C-B495-FB7E865B3260}" type="presParOf" srcId="{491749DE-ED02-4B33-8D85-9D247E2E3C4E}" destId="{83602FEF-F630-423A-B838-8EC92D1F6F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24006-D71C-40E3-8AA2-A0F4FD60F029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0C31E5-3BCB-47FB-96DE-2D199FDF20B6}">
      <dgm:prSet phldrT="[Текст]" custT="1"/>
      <dgm:spPr/>
      <dgm:t>
        <a:bodyPr/>
        <a:lstStyle/>
        <a:p>
          <a:r>
            <a:rPr lang="ru-RU" sz="5600" b="1" dirty="0" smtClean="0">
              <a:solidFill>
                <a:srgbClr val="002060"/>
              </a:solidFill>
            </a:rPr>
            <a:t>1</a:t>
          </a:r>
          <a:endParaRPr lang="ru-RU" sz="5600" b="1" dirty="0">
            <a:solidFill>
              <a:srgbClr val="002060"/>
            </a:solidFill>
          </a:endParaRPr>
        </a:p>
      </dgm:t>
    </dgm:pt>
    <dgm:pt modelId="{0D73E6EA-F543-4CE5-84E8-CFDC44184CC5}" type="parTrans" cxnId="{C592BD88-8044-4722-9BC1-17B5C37F7EEF}">
      <dgm:prSet/>
      <dgm:spPr/>
      <dgm:t>
        <a:bodyPr/>
        <a:lstStyle/>
        <a:p>
          <a:endParaRPr lang="ru-RU"/>
        </a:p>
      </dgm:t>
    </dgm:pt>
    <dgm:pt modelId="{A61A9097-1ED2-4A2E-8E30-D0D2D3AFE555}" type="sibTrans" cxnId="{C592BD88-8044-4722-9BC1-17B5C37F7EEF}">
      <dgm:prSet/>
      <dgm:spPr/>
      <dgm:t>
        <a:bodyPr/>
        <a:lstStyle/>
        <a:p>
          <a:endParaRPr lang="ru-RU"/>
        </a:p>
      </dgm:t>
    </dgm:pt>
    <dgm:pt modelId="{EF1ECC76-13EA-4AD0-9444-D4889621E514}">
      <dgm:prSet phldrT="[Текст]" custT="1"/>
      <dgm:spPr/>
      <dgm:t>
        <a:bodyPr/>
        <a:lstStyle/>
        <a:p>
          <a:r>
            <a:rPr lang="ru-RU" sz="2600" dirty="0" smtClean="0"/>
            <a:t>Из слова </a:t>
          </a:r>
          <a:r>
            <a:rPr lang="ru-RU" sz="2600" b="1" dirty="0" smtClean="0"/>
            <a:t>бороться</a:t>
          </a:r>
          <a:r>
            <a:rPr lang="ru-RU" sz="2600" dirty="0" smtClean="0"/>
            <a:t> взять корень, из слова </a:t>
          </a:r>
          <a:r>
            <a:rPr lang="ru-RU" sz="2600" b="1" dirty="0" smtClean="0"/>
            <a:t>поющий </a:t>
          </a:r>
          <a:r>
            <a:rPr lang="ru-RU" sz="2600" dirty="0" smtClean="0"/>
            <a:t>– суффикс и  окончание, из слова </a:t>
          </a:r>
          <a:r>
            <a:rPr lang="ru-RU" sz="2600" b="1" dirty="0" smtClean="0"/>
            <a:t>учиться</a:t>
          </a:r>
          <a:r>
            <a:rPr lang="ru-RU" sz="2600" dirty="0" smtClean="0"/>
            <a:t> – суффикс </a:t>
          </a:r>
          <a:endParaRPr lang="ru-RU" sz="2600" dirty="0"/>
        </a:p>
      </dgm:t>
    </dgm:pt>
    <dgm:pt modelId="{D52FAF6B-0F40-4825-90CB-583761EC5FFE}" type="parTrans" cxnId="{1250AF0B-705C-4D23-838D-E43EA35DDFBB}">
      <dgm:prSet/>
      <dgm:spPr/>
      <dgm:t>
        <a:bodyPr/>
        <a:lstStyle/>
        <a:p>
          <a:endParaRPr lang="ru-RU"/>
        </a:p>
      </dgm:t>
    </dgm:pt>
    <dgm:pt modelId="{B5EF0B91-1C5F-41CD-B709-57134231E519}" type="sibTrans" cxnId="{1250AF0B-705C-4D23-838D-E43EA35DDFBB}">
      <dgm:prSet/>
      <dgm:spPr/>
      <dgm:t>
        <a:bodyPr/>
        <a:lstStyle/>
        <a:p>
          <a:endParaRPr lang="ru-RU"/>
        </a:p>
      </dgm:t>
    </dgm:pt>
    <dgm:pt modelId="{AD6D64B0-CDCC-4628-925E-CCEB0D0EEBFC}">
      <dgm:prSet phldrT="[Текст]" custT="1"/>
      <dgm:spPr/>
      <dgm:t>
        <a:bodyPr/>
        <a:lstStyle/>
        <a:p>
          <a:r>
            <a:rPr lang="ru-RU" sz="5600" b="1" dirty="0" smtClean="0">
              <a:solidFill>
                <a:srgbClr val="002060"/>
              </a:solidFill>
            </a:rPr>
            <a:t>2</a:t>
          </a:r>
          <a:endParaRPr lang="ru-RU" sz="5600" b="1" dirty="0">
            <a:solidFill>
              <a:srgbClr val="002060"/>
            </a:solidFill>
          </a:endParaRPr>
        </a:p>
      </dgm:t>
    </dgm:pt>
    <dgm:pt modelId="{7AD17639-2C42-4F44-BD39-C07A69D50164}" type="parTrans" cxnId="{00E54A9A-4175-49F9-B843-23BC8B590560}">
      <dgm:prSet/>
      <dgm:spPr/>
      <dgm:t>
        <a:bodyPr/>
        <a:lstStyle/>
        <a:p>
          <a:endParaRPr lang="ru-RU"/>
        </a:p>
      </dgm:t>
    </dgm:pt>
    <dgm:pt modelId="{F2E2D968-866C-4D3F-B48E-3C9D673A858B}" type="sibTrans" cxnId="{00E54A9A-4175-49F9-B843-23BC8B590560}">
      <dgm:prSet/>
      <dgm:spPr/>
      <dgm:t>
        <a:bodyPr/>
        <a:lstStyle/>
        <a:p>
          <a:endParaRPr lang="ru-RU"/>
        </a:p>
      </dgm:t>
    </dgm:pt>
    <dgm:pt modelId="{37A0B665-B1AE-4364-8AAB-CF0734C8AF90}">
      <dgm:prSet phldrT="[Текст]" custT="1"/>
      <dgm:spPr/>
      <dgm:t>
        <a:bodyPr/>
        <a:lstStyle/>
        <a:p>
          <a:r>
            <a:rPr lang="ru-RU" sz="2600" dirty="0" smtClean="0"/>
            <a:t>Из слова </a:t>
          </a:r>
          <a:r>
            <a:rPr lang="ru-RU" sz="2600" b="1" dirty="0" smtClean="0"/>
            <a:t>озарять</a:t>
          </a:r>
          <a:r>
            <a:rPr lang="ru-RU" sz="2600" dirty="0" smtClean="0"/>
            <a:t> взять приставку, из слова </a:t>
          </a:r>
          <a:r>
            <a:rPr lang="ru-RU" sz="2600" b="1" dirty="0" smtClean="0"/>
            <a:t>берега</a:t>
          </a:r>
          <a:r>
            <a:rPr lang="ru-RU" sz="2600" dirty="0" smtClean="0"/>
            <a:t> – корень, из слова </a:t>
          </a:r>
          <a:r>
            <a:rPr lang="ru-RU" sz="2600" b="1" dirty="0" smtClean="0"/>
            <a:t>бежать </a:t>
          </a:r>
          <a:r>
            <a:rPr lang="ru-RU" sz="2600" dirty="0" smtClean="0"/>
            <a:t>– суффикс, из слова </a:t>
          </a:r>
          <a:r>
            <a:rPr lang="ru-RU" sz="2600" b="1" dirty="0" smtClean="0"/>
            <a:t>ожидающий</a:t>
          </a:r>
          <a:r>
            <a:rPr lang="ru-RU" sz="2600" dirty="0" smtClean="0"/>
            <a:t> – суффикс, </a:t>
          </a:r>
          <a:r>
            <a:rPr lang="ru-RU" sz="2600" dirty="0" smtClean="0"/>
            <a:t>из слова </a:t>
          </a:r>
          <a:r>
            <a:rPr lang="ru-RU" sz="2600" b="1" dirty="0" smtClean="0"/>
            <a:t>синий</a:t>
          </a:r>
          <a:r>
            <a:rPr lang="ru-RU" sz="2600" dirty="0" smtClean="0"/>
            <a:t> -   </a:t>
          </a:r>
          <a:r>
            <a:rPr lang="ru-RU" sz="2600" dirty="0" smtClean="0"/>
            <a:t>окончание.</a:t>
          </a:r>
          <a:endParaRPr lang="ru-RU" sz="2600" dirty="0"/>
        </a:p>
      </dgm:t>
    </dgm:pt>
    <dgm:pt modelId="{9CAC7DA0-0553-4142-AE80-04C3ACCE0ED1}" type="parTrans" cxnId="{A3A697BE-5C5B-4707-B5B6-4D3C15889AF2}">
      <dgm:prSet/>
      <dgm:spPr/>
      <dgm:t>
        <a:bodyPr/>
        <a:lstStyle/>
        <a:p>
          <a:endParaRPr lang="ru-RU"/>
        </a:p>
      </dgm:t>
    </dgm:pt>
    <dgm:pt modelId="{BD9DA9E7-BC10-46BD-9916-96D422154FE1}" type="sibTrans" cxnId="{A3A697BE-5C5B-4707-B5B6-4D3C15889AF2}">
      <dgm:prSet/>
      <dgm:spPr/>
      <dgm:t>
        <a:bodyPr/>
        <a:lstStyle/>
        <a:p>
          <a:endParaRPr lang="ru-RU"/>
        </a:p>
      </dgm:t>
    </dgm:pt>
    <dgm:pt modelId="{7F0DE15F-292E-40C4-A25F-7079E9760F85}">
      <dgm:prSet phldrT="[Текст]" custT="1"/>
      <dgm:spPr/>
      <dgm:t>
        <a:bodyPr/>
        <a:lstStyle/>
        <a:p>
          <a:r>
            <a:rPr lang="ru-RU" sz="5600" b="1" dirty="0" smtClean="0">
              <a:solidFill>
                <a:srgbClr val="002060"/>
              </a:solidFill>
            </a:rPr>
            <a:t>3</a:t>
          </a:r>
          <a:endParaRPr lang="ru-RU" sz="5600" b="1" dirty="0">
            <a:solidFill>
              <a:srgbClr val="002060"/>
            </a:solidFill>
          </a:endParaRPr>
        </a:p>
      </dgm:t>
    </dgm:pt>
    <dgm:pt modelId="{35AADD6F-ACF9-409C-BCDA-AF13A5F9B807}" type="parTrans" cxnId="{B4D70C1E-5FA5-4391-9950-EC0A62464050}">
      <dgm:prSet/>
      <dgm:spPr/>
      <dgm:t>
        <a:bodyPr/>
        <a:lstStyle/>
        <a:p>
          <a:endParaRPr lang="ru-RU"/>
        </a:p>
      </dgm:t>
    </dgm:pt>
    <dgm:pt modelId="{9B648736-CCA3-4FE2-AE3D-C298E68317E9}" type="sibTrans" cxnId="{B4D70C1E-5FA5-4391-9950-EC0A62464050}">
      <dgm:prSet/>
      <dgm:spPr/>
      <dgm:t>
        <a:bodyPr/>
        <a:lstStyle/>
        <a:p>
          <a:endParaRPr lang="ru-RU"/>
        </a:p>
      </dgm:t>
    </dgm:pt>
    <dgm:pt modelId="{5689D5E1-CD95-4331-97DE-2EC9FD1E17E1}">
      <dgm:prSet phldrT="[Текст]" custT="1"/>
      <dgm:spPr/>
      <dgm:t>
        <a:bodyPr/>
        <a:lstStyle/>
        <a:p>
          <a:r>
            <a:rPr lang="ru-RU" sz="2600" dirty="0" smtClean="0"/>
            <a:t>Из слова </a:t>
          </a:r>
          <a:r>
            <a:rPr lang="ru-RU" sz="2600" b="1" dirty="0" smtClean="0"/>
            <a:t>видеть</a:t>
          </a:r>
          <a:r>
            <a:rPr lang="ru-RU" sz="2600" dirty="0" smtClean="0"/>
            <a:t> взять корень, из слова </a:t>
          </a:r>
          <a:r>
            <a:rPr lang="ru-RU" sz="2600" b="1" dirty="0" smtClean="0"/>
            <a:t>слышимый</a:t>
          </a:r>
          <a:r>
            <a:rPr lang="ru-RU" sz="2600" dirty="0" smtClean="0"/>
            <a:t> – суффикс, из слова </a:t>
          </a:r>
          <a:r>
            <a:rPr lang="ru-RU" sz="2600" b="1" dirty="0" smtClean="0"/>
            <a:t>снежная </a:t>
          </a:r>
          <a:r>
            <a:rPr lang="ru-RU" sz="2600" dirty="0" smtClean="0"/>
            <a:t>– окончание</a:t>
          </a:r>
          <a:endParaRPr lang="ru-RU" sz="2600" dirty="0"/>
        </a:p>
      </dgm:t>
    </dgm:pt>
    <dgm:pt modelId="{03DBB487-5C38-4A43-B6AF-30F832DDDDDD}" type="parTrans" cxnId="{67CBD26B-B4EE-48C7-BBFC-F9BEFBA3E3ED}">
      <dgm:prSet/>
      <dgm:spPr/>
      <dgm:t>
        <a:bodyPr/>
        <a:lstStyle/>
        <a:p>
          <a:endParaRPr lang="ru-RU"/>
        </a:p>
      </dgm:t>
    </dgm:pt>
    <dgm:pt modelId="{58FCA8BC-5651-409F-AA1F-9A271CEFBB30}" type="sibTrans" cxnId="{67CBD26B-B4EE-48C7-BBFC-F9BEFBA3E3ED}">
      <dgm:prSet/>
      <dgm:spPr/>
      <dgm:t>
        <a:bodyPr/>
        <a:lstStyle/>
        <a:p>
          <a:endParaRPr lang="ru-RU"/>
        </a:p>
      </dgm:t>
    </dgm:pt>
    <dgm:pt modelId="{5C4E39C6-A61B-4386-9C8D-5DBDD4484012}" type="pres">
      <dgm:prSet presAssocID="{03F24006-D71C-40E3-8AA2-A0F4FD60F0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8C43D-1F14-4387-973C-17271AA669D7}" type="pres">
      <dgm:prSet presAssocID="{530C31E5-3BCB-47FB-96DE-2D199FDF20B6}" presName="composite" presStyleCnt="0"/>
      <dgm:spPr/>
    </dgm:pt>
    <dgm:pt modelId="{E8C4C636-387A-4411-8E67-E6EDFA35E691}" type="pres">
      <dgm:prSet presAssocID="{530C31E5-3BCB-47FB-96DE-2D199FDF20B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94404-CA02-46BB-8372-A0E868B99611}" type="pres">
      <dgm:prSet presAssocID="{530C31E5-3BCB-47FB-96DE-2D199FDF20B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DB499-B9F2-415E-A2EC-18AC720017D1}" type="pres">
      <dgm:prSet presAssocID="{A61A9097-1ED2-4A2E-8E30-D0D2D3AFE555}" presName="sp" presStyleCnt="0"/>
      <dgm:spPr/>
    </dgm:pt>
    <dgm:pt modelId="{62A97967-A3B3-4D49-B458-5CE8DA9F5129}" type="pres">
      <dgm:prSet presAssocID="{AD6D64B0-CDCC-4628-925E-CCEB0D0EEBFC}" presName="composite" presStyleCnt="0"/>
      <dgm:spPr/>
    </dgm:pt>
    <dgm:pt modelId="{818A2664-E24E-4766-AF41-1802F363581F}" type="pres">
      <dgm:prSet presAssocID="{AD6D64B0-CDCC-4628-925E-CCEB0D0EEBF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A7BEE-818E-4E4B-951F-6C2243E57336}" type="pres">
      <dgm:prSet presAssocID="{AD6D64B0-CDCC-4628-925E-CCEB0D0EEBFC}" presName="descendantText" presStyleLbl="alignAcc1" presStyleIdx="1" presStyleCnt="3" custScaleY="109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1774B-3E66-40D2-8FBA-EED6DE57F75A}" type="pres">
      <dgm:prSet presAssocID="{F2E2D968-866C-4D3F-B48E-3C9D673A858B}" presName="sp" presStyleCnt="0"/>
      <dgm:spPr/>
    </dgm:pt>
    <dgm:pt modelId="{58907305-5DE5-4102-9EC5-975D156C7BD5}" type="pres">
      <dgm:prSet presAssocID="{7F0DE15F-292E-40C4-A25F-7079E9760F85}" presName="composite" presStyleCnt="0"/>
      <dgm:spPr/>
    </dgm:pt>
    <dgm:pt modelId="{6F548018-0EEC-40BA-A493-F232E7101B4E}" type="pres">
      <dgm:prSet presAssocID="{7F0DE15F-292E-40C4-A25F-7079E9760F8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5FE89-8DEA-4604-8478-33528EB45D19}" type="pres">
      <dgm:prSet presAssocID="{7F0DE15F-292E-40C4-A25F-7079E9760F8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77DC1-A9CB-406D-BC9F-93062E0A820C}" type="presOf" srcId="{37A0B665-B1AE-4364-8AAB-CF0734C8AF90}" destId="{A9CA7BEE-818E-4E4B-951F-6C2243E57336}" srcOrd="0" destOrd="0" presId="urn:microsoft.com/office/officeart/2005/8/layout/chevron2"/>
    <dgm:cxn modelId="{D02286A6-D89B-494D-95F3-A6E328F4C08D}" type="presOf" srcId="{5689D5E1-CD95-4331-97DE-2EC9FD1E17E1}" destId="{55A5FE89-8DEA-4604-8478-33528EB45D19}" srcOrd="0" destOrd="0" presId="urn:microsoft.com/office/officeart/2005/8/layout/chevron2"/>
    <dgm:cxn modelId="{1250AF0B-705C-4D23-838D-E43EA35DDFBB}" srcId="{530C31E5-3BCB-47FB-96DE-2D199FDF20B6}" destId="{EF1ECC76-13EA-4AD0-9444-D4889621E514}" srcOrd="0" destOrd="0" parTransId="{D52FAF6B-0F40-4825-90CB-583761EC5FFE}" sibTransId="{B5EF0B91-1C5F-41CD-B709-57134231E519}"/>
    <dgm:cxn modelId="{C592BD88-8044-4722-9BC1-17B5C37F7EEF}" srcId="{03F24006-D71C-40E3-8AA2-A0F4FD60F029}" destId="{530C31E5-3BCB-47FB-96DE-2D199FDF20B6}" srcOrd="0" destOrd="0" parTransId="{0D73E6EA-F543-4CE5-84E8-CFDC44184CC5}" sibTransId="{A61A9097-1ED2-4A2E-8E30-D0D2D3AFE555}"/>
    <dgm:cxn modelId="{4C199762-3DD3-41E4-9837-E2B7ED1FC27B}" type="presOf" srcId="{EF1ECC76-13EA-4AD0-9444-D4889621E514}" destId="{D0394404-CA02-46BB-8372-A0E868B99611}" srcOrd="0" destOrd="0" presId="urn:microsoft.com/office/officeart/2005/8/layout/chevron2"/>
    <dgm:cxn modelId="{00E54A9A-4175-49F9-B843-23BC8B590560}" srcId="{03F24006-D71C-40E3-8AA2-A0F4FD60F029}" destId="{AD6D64B0-CDCC-4628-925E-CCEB0D0EEBFC}" srcOrd="1" destOrd="0" parTransId="{7AD17639-2C42-4F44-BD39-C07A69D50164}" sibTransId="{F2E2D968-866C-4D3F-B48E-3C9D673A858B}"/>
    <dgm:cxn modelId="{67CBD26B-B4EE-48C7-BBFC-F9BEFBA3E3ED}" srcId="{7F0DE15F-292E-40C4-A25F-7079E9760F85}" destId="{5689D5E1-CD95-4331-97DE-2EC9FD1E17E1}" srcOrd="0" destOrd="0" parTransId="{03DBB487-5C38-4A43-B6AF-30F832DDDDDD}" sibTransId="{58FCA8BC-5651-409F-AA1F-9A271CEFBB30}"/>
    <dgm:cxn modelId="{02900C81-8517-415E-AA56-18B3A8E32CAA}" type="presOf" srcId="{7F0DE15F-292E-40C4-A25F-7079E9760F85}" destId="{6F548018-0EEC-40BA-A493-F232E7101B4E}" srcOrd="0" destOrd="0" presId="urn:microsoft.com/office/officeart/2005/8/layout/chevron2"/>
    <dgm:cxn modelId="{A3A697BE-5C5B-4707-B5B6-4D3C15889AF2}" srcId="{AD6D64B0-CDCC-4628-925E-CCEB0D0EEBFC}" destId="{37A0B665-B1AE-4364-8AAB-CF0734C8AF90}" srcOrd="0" destOrd="0" parTransId="{9CAC7DA0-0553-4142-AE80-04C3ACCE0ED1}" sibTransId="{BD9DA9E7-BC10-46BD-9916-96D422154FE1}"/>
    <dgm:cxn modelId="{B4D70C1E-5FA5-4391-9950-EC0A62464050}" srcId="{03F24006-D71C-40E3-8AA2-A0F4FD60F029}" destId="{7F0DE15F-292E-40C4-A25F-7079E9760F85}" srcOrd="2" destOrd="0" parTransId="{35AADD6F-ACF9-409C-BCDA-AF13A5F9B807}" sibTransId="{9B648736-CCA3-4FE2-AE3D-C298E68317E9}"/>
    <dgm:cxn modelId="{870766A7-4D7D-4662-92DC-9B1B2242388F}" type="presOf" srcId="{03F24006-D71C-40E3-8AA2-A0F4FD60F029}" destId="{5C4E39C6-A61B-4386-9C8D-5DBDD4484012}" srcOrd="0" destOrd="0" presId="urn:microsoft.com/office/officeart/2005/8/layout/chevron2"/>
    <dgm:cxn modelId="{C3911ED3-8316-4909-8AF4-BCEB2BA8BDB8}" type="presOf" srcId="{530C31E5-3BCB-47FB-96DE-2D199FDF20B6}" destId="{E8C4C636-387A-4411-8E67-E6EDFA35E691}" srcOrd="0" destOrd="0" presId="urn:microsoft.com/office/officeart/2005/8/layout/chevron2"/>
    <dgm:cxn modelId="{89D7F8D4-1671-4615-B93E-CFCC5AC544D2}" type="presOf" srcId="{AD6D64B0-CDCC-4628-925E-CCEB0D0EEBFC}" destId="{818A2664-E24E-4766-AF41-1802F363581F}" srcOrd="0" destOrd="0" presId="urn:microsoft.com/office/officeart/2005/8/layout/chevron2"/>
    <dgm:cxn modelId="{EF4AC1DD-6B61-47C1-9A96-76BB299C00F1}" type="presParOf" srcId="{5C4E39C6-A61B-4386-9C8D-5DBDD4484012}" destId="{0088C43D-1F14-4387-973C-17271AA669D7}" srcOrd="0" destOrd="0" presId="urn:microsoft.com/office/officeart/2005/8/layout/chevron2"/>
    <dgm:cxn modelId="{C9C8069D-563C-4F1F-8660-A6DEA465EDA2}" type="presParOf" srcId="{0088C43D-1F14-4387-973C-17271AA669D7}" destId="{E8C4C636-387A-4411-8E67-E6EDFA35E691}" srcOrd="0" destOrd="0" presId="urn:microsoft.com/office/officeart/2005/8/layout/chevron2"/>
    <dgm:cxn modelId="{9B01EBC5-55F1-48E7-B2AF-1F5D78641F72}" type="presParOf" srcId="{0088C43D-1F14-4387-973C-17271AA669D7}" destId="{D0394404-CA02-46BB-8372-A0E868B99611}" srcOrd="1" destOrd="0" presId="urn:microsoft.com/office/officeart/2005/8/layout/chevron2"/>
    <dgm:cxn modelId="{78108D95-1396-45EC-BDB7-CCE4B28DFFF4}" type="presParOf" srcId="{5C4E39C6-A61B-4386-9C8D-5DBDD4484012}" destId="{E5ADB499-B9F2-415E-A2EC-18AC720017D1}" srcOrd="1" destOrd="0" presId="urn:microsoft.com/office/officeart/2005/8/layout/chevron2"/>
    <dgm:cxn modelId="{E212BEE6-64EE-4A41-924C-E634190D29B9}" type="presParOf" srcId="{5C4E39C6-A61B-4386-9C8D-5DBDD4484012}" destId="{62A97967-A3B3-4D49-B458-5CE8DA9F5129}" srcOrd="2" destOrd="0" presId="urn:microsoft.com/office/officeart/2005/8/layout/chevron2"/>
    <dgm:cxn modelId="{6B1DE37F-C39E-4FD6-92B5-1EE2A9CC2678}" type="presParOf" srcId="{62A97967-A3B3-4D49-B458-5CE8DA9F5129}" destId="{818A2664-E24E-4766-AF41-1802F363581F}" srcOrd="0" destOrd="0" presId="urn:microsoft.com/office/officeart/2005/8/layout/chevron2"/>
    <dgm:cxn modelId="{55E9A3BE-2AA4-4F7B-A79D-928BD7099747}" type="presParOf" srcId="{62A97967-A3B3-4D49-B458-5CE8DA9F5129}" destId="{A9CA7BEE-818E-4E4B-951F-6C2243E57336}" srcOrd="1" destOrd="0" presId="urn:microsoft.com/office/officeart/2005/8/layout/chevron2"/>
    <dgm:cxn modelId="{6FD5D215-94D0-4162-A902-1857FDC4BD2B}" type="presParOf" srcId="{5C4E39C6-A61B-4386-9C8D-5DBDD4484012}" destId="{1CD1774B-3E66-40D2-8FBA-EED6DE57F75A}" srcOrd="3" destOrd="0" presId="urn:microsoft.com/office/officeart/2005/8/layout/chevron2"/>
    <dgm:cxn modelId="{4B109856-62FC-43FB-A6EB-4DDCE35567BB}" type="presParOf" srcId="{5C4E39C6-A61B-4386-9C8D-5DBDD4484012}" destId="{58907305-5DE5-4102-9EC5-975D156C7BD5}" srcOrd="4" destOrd="0" presId="urn:microsoft.com/office/officeart/2005/8/layout/chevron2"/>
    <dgm:cxn modelId="{EE39993D-608A-478F-90D0-016F1D64A1E0}" type="presParOf" srcId="{58907305-5DE5-4102-9EC5-975D156C7BD5}" destId="{6F548018-0EEC-40BA-A493-F232E7101B4E}" srcOrd="0" destOrd="0" presId="urn:microsoft.com/office/officeart/2005/8/layout/chevron2"/>
    <dgm:cxn modelId="{518456EE-B2C5-4972-9FFB-CBD5D20962B0}" type="presParOf" srcId="{58907305-5DE5-4102-9EC5-975D156C7BD5}" destId="{55A5FE89-8DEA-4604-8478-33528EB45D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97CF3-27C6-4BFB-987A-0876588A268D}">
      <dsp:nvSpPr>
        <dsp:cNvPr id="0" name=""/>
        <dsp:cNvSpPr/>
      </dsp:nvSpPr>
      <dsp:spPr>
        <a:xfrm>
          <a:off x="7366675" y="3858759"/>
          <a:ext cx="91440" cy="718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9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32B0A-3C78-4859-B647-E6C00888A515}">
      <dsp:nvSpPr>
        <dsp:cNvPr id="0" name=""/>
        <dsp:cNvSpPr/>
      </dsp:nvSpPr>
      <dsp:spPr>
        <a:xfrm>
          <a:off x="4359086" y="1570062"/>
          <a:ext cx="3053308" cy="718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944"/>
              </a:lnTo>
              <a:lnTo>
                <a:pt x="3053308" y="489944"/>
              </a:lnTo>
              <a:lnTo>
                <a:pt x="3053308" y="7189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6A307-29CB-4AF7-BD87-E733C31D1D57}">
      <dsp:nvSpPr>
        <dsp:cNvPr id="0" name=""/>
        <dsp:cNvSpPr/>
      </dsp:nvSpPr>
      <dsp:spPr>
        <a:xfrm>
          <a:off x="4345293" y="3858759"/>
          <a:ext cx="91440" cy="718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9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469DA-73E4-484A-904F-85CF96255A8A}">
      <dsp:nvSpPr>
        <dsp:cNvPr id="0" name=""/>
        <dsp:cNvSpPr/>
      </dsp:nvSpPr>
      <dsp:spPr>
        <a:xfrm>
          <a:off x="4313366" y="1570062"/>
          <a:ext cx="91440" cy="718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944"/>
              </a:lnTo>
              <a:lnTo>
                <a:pt x="77646" y="489944"/>
              </a:lnTo>
              <a:lnTo>
                <a:pt x="77646" y="7189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BD1B6-2761-4F73-8F61-3349ACDC2753}">
      <dsp:nvSpPr>
        <dsp:cNvPr id="0" name=""/>
        <dsp:cNvSpPr/>
      </dsp:nvSpPr>
      <dsp:spPr>
        <a:xfrm>
          <a:off x="1260057" y="3858759"/>
          <a:ext cx="91440" cy="718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9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7DD51-8F7B-4F57-A6A4-73F97BA3B45D}">
      <dsp:nvSpPr>
        <dsp:cNvPr id="0" name=""/>
        <dsp:cNvSpPr/>
      </dsp:nvSpPr>
      <dsp:spPr>
        <a:xfrm>
          <a:off x="1305777" y="1570062"/>
          <a:ext cx="3053308" cy="718951"/>
        </a:xfrm>
        <a:custGeom>
          <a:avLst/>
          <a:gdLst/>
          <a:ahLst/>
          <a:cxnLst/>
          <a:rect l="0" t="0" r="0" b="0"/>
          <a:pathLst>
            <a:path>
              <a:moveTo>
                <a:pt x="3053308" y="0"/>
              </a:moveTo>
              <a:lnTo>
                <a:pt x="3053308" y="489944"/>
              </a:lnTo>
              <a:lnTo>
                <a:pt x="0" y="489944"/>
              </a:lnTo>
              <a:lnTo>
                <a:pt x="0" y="7189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2F3D5-4C3E-4069-9F18-94CB49DD3A4D}">
      <dsp:nvSpPr>
        <dsp:cNvPr id="0" name=""/>
        <dsp:cNvSpPr/>
      </dsp:nvSpPr>
      <dsp:spPr>
        <a:xfrm>
          <a:off x="3123066" y="317"/>
          <a:ext cx="2472040" cy="15697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EC5D8-44B3-41B0-A38D-EE996B675026}">
      <dsp:nvSpPr>
        <dsp:cNvPr id="0" name=""/>
        <dsp:cNvSpPr/>
      </dsp:nvSpPr>
      <dsp:spPr>
        <a:xfrm>
          <a:off x="3397737" y="261254"/>
          <a:ext cx="2472040" cy="1569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4">
                  <a:lumMod val="50000"/>
                </a:schemeClr>
              </a:solidFill>
            </a:rPr>
            <a:t>Кластер о причастии</a:t>
          </a:r>
          <a:endParaRPr lang="ru-RU" sz="3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443713" y="307230"/>
        <a:ext cx="2380088" cy="1477793"/>
      </dsp:txXfrm>
    </dsp:sp>
    <dsp:sp modelId="{783E24B7-9BD7-4625-B28E-37A9A8071673}">
      <dsp:nvSpPr>
        <dsp:cNvPr id="0" name=""/>
        <dsp:cNvSpPr/>
      </dsp:nvSpPr>
      <dsp:spPr>
        <a:xfrm>
          <a:off x="69757" y="2289014"/>
          <a:ext cx="2472040" cy="15697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BC717-E861-48D7-A5FC-88AFD7197069}">
      <dsp:nvSpPr>
        <dsp:cNvPr id="0" name=""/>
        <dsp:cNvSpPr/>
      </dsp:nvSpPr>
      <dsp:spPr>
        <a:xfrm>
          <a:off x="344428" y="2549952"/>
          <a:ext cx="2472040" cy="1569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1-группа</a:t>
          </a:r>
        </a:p>
      </dsp:txBody>
      <dsp:txXfrm>
        <a:off x="390404" y="2595928"/>
        <a:ext cx="2380088" cy="1477793"/>
      </dsp:txXfrm>
    </dsp:sp>
    <dsp:sp modelId="{182CFE25-CF5B-4D4E-A8BC-0F40D29C5282}">
      <dsp:nvSpPr>
        <dsp:cNvPr id="0" name=""/>
        <dsp:cNvSpPr/>
      </dsp:nvSpPr>
      <dsp:spPr>
        <a:xfrm>
          <a:off x="5904" y="4577711"/>
          <a:ext cx="2599745" cy="15697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D9A66-55AD-4952-AD7A-E77ADC998664}">
      <dsp:nvSpPr>
        <dsp:cNvPr id="0" name=""/>
        <dsp:cNvSpPr/>
      </dsp:nvSpPr>
      <dsp:spPr>
        <a:xfrm>
          <a:off x="280576" y="4838649"/>
          <a:ext cx="2599745" cy="1569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Грамматические признаки причастия</a:t>
          </a:r>
          <a:endParaRPr lang="ru-RU" sz="2300" b="1" kern="1200" dirty="0"/>
        </a:p>
      </dsp:txBody>
      <dsp:txXfrm>
        <a:off x="326552" y="4884625"/>
        <a:ext cx="2507793" cy="1477793"/>
      </dsp:txXfrm>
    </dsp:sp>
    <dsp:sp modelId="{41C7484F-7CBC-470F-BF89-E7DEEAFDFDE8}">
      <dsp:nvSpPr>
        <dsp:cNvPr id="0" name=""/>
        <dsp:cNvSpPr/>
      </dsp:nvSpPr>
      <dsp:spPr>
        <a:xfrm>
          <a:off x="3154993" y="2289014"/>
          <a:ext cx="2472040" cy="15697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54BA6-6289-45B4-8FC5-3C9EBDFB36DB}">
      <dsp:nvSpPr>
        <dsp:cNvPr id="0" name=""/>
        <dsp:cNvSpPr/>
      </dsp:nvSpPr>
      <dsp:spPr>
        <a:xfrm>
          <a:off x="3429664" y="2549952"/>
          <a:ext cx="2472040" cy="1569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2-группа </a:t>
          </a:r>
          <a:endParaRPr lang="ru-RU" sz="3600" b="1" kern="1200" dirty="0">
            <a:solidFill>
              <a:srgbClr val="C00000"/>
            </a:solidFill>
          </a:endParaRPr>
        </a:p>
      </dsp:txBody>
      <dsp:txXfrm>
        <a:off x="3475640" y="2595928"/>
        <a:ext cx="2380088" cy="1477793"/>
      </dsp:txXfrm>
    </dsp:sp>
    <dsp:sp modelId="{61C5201D-D286-4C96-88E8-143278513EFE}">
      <dsp:nvSpPr>
        <dsp:cNvPr id="0" name=""/>
        <dsp:cNvSpPr/>
      </dsp:nvSpPr>
      <dsp:spPr>
        <a:xfrm>
          <a:off x="3154993" y="4577711"/>
          <a:ext cx="2472040" cy="15697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15750-EBC1-462F-8D04-4397A3CF08C4}">
      <dsp:nvSpPr>
        <dsp:cNvPr id="0" name=""/>
        <dsp:cNvSpPr/>
      </dsp:nvSpPr>
      <dsp:spPr>
        <a:xfrm>
          <a:off x="3429664" y="4838649"/>
          <a:ext cx="2472040" cy="1569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 dirty="0" smtClean="0"/>
            <a:t>Образование действительных причастий</a:t>
          </a:r>
          <a:endParaRPr lang="ru-RU" sz="2300" b="1" kern="1200" dirty="0"/>
        </a:p>
      </dsp:txBody>
      <dsp:txXfrm>
        <a:off x="3475640" y="4884625"/>
        <a:ext cx="2380088" cy="1477793"/>
      </dsp:txXfrm>
    </dsp:sp>
    <dsp:sp modelId="{A9F523DF-D9F9-4EB6-8F59-B73807D55983}">
      <dsp:nvSpPr>
        <dsp:cNvPr id="0" name=""/>
        <dsp:cNvSpPr/>
      </dsp:nvSpPr>
      <dsp:spPr>
        <a:xfrm>
          <a:off x="6176375" y="2289014"/>
          <a:ext cx="2472040" cy="15697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3CED6-042F-4AE9-9D61-38DEC1C1A7F0}">
      <dsp:nvSpPr>
        <dsp:cNvPr id="0" name=""/>
        <dsp:cNvSpPr/>
      </dsp:nvSpPr>
      <dsp:spPr>
        <a:xfrm>
          <a:off x="6451046" y="2549952"/>
          <a:ext cx="2472040" cy="1569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3-группа </a:t>
          </a:r>
          <a:endParaRPr lang="ru-RU" sz="3600" b="1" kern="1200" dirty="0">
            <a:solidFill>
              <a:srgbClr val="C00000"/>
            </a:solidFill>
          </a:endParaRPr>
        </a:p>
      </dsp:txBody>
      <dsp:txXfrm>
        <a:off x="6497022" y="2595928"/>
        <a:ext cx="2380088" cy="1477793"/>
      </dsp:txXfrm>
    </dsp:sp>
    <dsp:sp modelId="{61AC7F1B-6343-44A9-B338-B235F35E36D8}">
      <dsp:nvSpPr>
        <dsp:cNvPr id="0" name=""/>
        <dsp:cNvSpPr/>
      </dsp:nvSpPr>
      <dsp:spPr>
        <a:xfrm>
          <a:off x="6176375" y="4577711"/>
          <a:ext cx="2472040" cy="15697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E443E-44E4-4BFA-BDB5-AB0319E6EAF4}">
      <dsp:nvSpPr>
        <dsp:cNvPr id="0" name=""/>
        <dsp:cNvSpPr/>
      </dsp:nvSpPr>
      <dsp:spPr>
        <a:xfrm>
          <a:off x="6451046" y="4838649"/>
          <a:ext cx="2472040" cy="1569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 dirty="0" smtClean="0"/>
            <a:t>Образование страдательных причастий</a:t>
          </a:r>
          <a:endParaRPr lang="ru-RU" sz="2300" b="1" kern="1200" dirty="0"/>
        </a:p>
      </dsp:txBody>
      <dsp:txXfrm>
        <a:off x="6497022" y="4884625"/>
        <a:ext cx="2380088" cy="1477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4C636-387A-4411-8E67-E6EDFA35E691}">
      <dsp:nvSpPr>
        <dsp:cNvPr id="0" name=""/>
        <dsp:cNvSpPr/>
      </dsp:nvSpPr>
      <dsp:spPr>
        <a:xfrm rot="5400000">
          <a:off x="-271215" y="277081"/>
          <a:ext cx="1808101" cy="126567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</a:t>
          </a:r>
          <a:endParaRPr lang="ru-RU" sz="5600" b="1" kern="1200" dirty="0">
            <a:solidFill>
              <a:srgbClr val="002060"/>
            </a:solidFill>
          </a:endParaRPr>
        </a:p>
      </dsp:txBody>
      <dsp:txXfrm rot="-5400000">
        <a:off x="1" y="638702"/>
        <a:ext cx="1265671" cy="542430"/>
      </dsp:txXfrm>
    </dsp:sp>
    <dsp:sp modelId="{D0394404-CA02-46BB-8372-A0E868B99611}">
      <dsp:nvSpPr>
        <dsp:cNvPr id="0" name=""/>
        <dsp:cNvSpPr/>
      </dsp:nvSpPr>
      <dsp:spPr>
        <a:xfrm rot="5400000">
          <a:off x="4473385" y="-3201847"/>
          <a:ext cx="1175884" cy="7591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Из слова </a:t>
          </a:r>
          <a:r>
            <a:rPr lang="ru-RU" sz="2600" b="1" kern="1200" dirty="0" smtClean="0"/>
            <a:t>бороться</a:t>
          </a:r>
          <a:r>
            <a:rPr lang="ru-RU" sz="2600" kern="1200" dirty="0" smtClean="0"/>
            <a:t> взять корень, из слова </a:t>
          </a:r>
          <a:r>
            <a:rPr lang="ru-RU" sz="2600" b="1" kern="1200" dirty="0" smtClean="0"/>
            <a:t>поющий </a:t>
          </a:r>
          <a:r>
            <a:rPr lang="ru-RU" sz="2600" kern="1200" dirty="0" smtClean="0"/>
            <a:t>– суффикс и  окончание, из слова </a:t>
          </a:r>
          <a:r>
            <a:rPr lang="ru-RU" sz="2600" b="1" kern="1200" dirty="0" smtClean="0"/>
            <a:t>учиться</a:t>
          </a:r>
          <a:r>
            <a:rPr lang="ru-RU" sz="2600" kern="1200" dirty="0" smtClean="0"/>
            <a:t> – суффикс </a:t>
          </a:r>
          <a:endParaRPr lang="ru-RU" sz="2600" kern="1200" dirty="0"/>
        </a:p>
      </dsp:txBody>
      <dsp:txXfrm rot="-5400000">
        <a:off x="1265671" y="63269"/>
        <a:ext cx="7533910" cy="1061080"/>
      </dsp:txXfrm>
    </dsp:sp>
    <dsp:sp modelId="{818A2664-E24E-4766-AF41-1802F363581F}">
      <dsp:nvSpPr>
        <dsp:cNvPr id="0" name=""/>
        <dsp:cNvSpPr/>
      </dsp:nvSpPr>
      <dsp:spPr>
        <a:xfrm rot="5400000">
          <a:off x="-271215" y="1951161"/>
          <a:ext cx="1808101" cy="1265671"/>
        </a:xfrm>
        <a:prstGeom prst="chevron">
          <a:avLst/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25400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2</a:t>
          </a:r>
          <a:endParaRPr lang="ru-RU" sz="5600" b="1" kern="1200" dirty="0">
            <a:solidFill>
              <a:srgbClr val="002060"/>
            </a:solidFill>
          </a:endParaRPr>
        </a:p>
      </dsp:txBody>
      <dsp:txXfrm rot="-5400000">
        <a:off x="1" y="2312782"/>
        <a:ext cx="1265671" cy="542430"/>
      </dsp:txXfrm>
    </dsp:sp>
    <dsp:sp modelId="{A9CA7BEE-818E-4E4B-951F-6C2243E57336}">
      <dsp:nvSpPr>
        <dsp:cNvPr id="0" name=""/>
        <dsp:cNvSpPr/>
      </dsp:nvSpPr>
      <dsp:spPr>
        <a:xfrm rot="5400000">
          <a:off x="4418268" y="-1528077"/>
          <a:ext cx="1286117" cy="7591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Из слова </a:t>
          </a:r>
          <a:r>
            <a:rPr lang="ru-RU" sz="2600" b="1" kern="1200" dirty="0" smtClean="0"/>
            <a:t>озарять</a:t>
          </a:r>
          <a:r>
            <a:rPr lang="ru-RU" sz="2600" kern="1200" dirty="0" smtClean="0"/>
            <a:t> взять приставку, из слова </a:t>
          </a:r>
          <a:r>
            <a:rPr lang="ru-RU" sz="2600" b="1" kern="1200" dirty="0" smtClean="0"/>
            <a:t>берега</a:t>
          </a:r>
          <a:r>
            <a:rPr lang="ru-RU" sz="2600" kern="1200" dirty="0" smtClean="0"/>
            <a:t> – корень, из слова </a:t>
          </a:r>
          <a:r>
            <a:rPr lang="ru-RU" sz="2600" b="1" kern="1200" dirty="0" smtClean="0"/>
            <a:t>бежать </a:t>
          </a:r>
          <a:r>
            <a:rPr lang="ru-RU" sz="2600" kern="1200" dirty="0" smtClean="0"/>
            <a:t>– суффикс, из слова </a:t>
          </a:r>
          <a:r>
            <a:rPr lang="ru-RU" sz="2600" b="1" kern="1200" dirty="0" smtClean="0"/>
            <a:t>ожидающий</a:t>
          </a:r>
          <a:r>
            <a:rPr lang="ru-RU" sz="2600" kern="1200" dirty="0" smtClean="0"/>
            <a:t> – суффикс, </a:t>
          </a:r>
          <a:r>
            <a:rPr lang="ru-RU" sz="2600" kern="1200" dirty="0" smtClean="0"/>
            <a:t>из слова </a:t>
          </a:r>
          <a:r>
            <a:rPr lang="ru-RU" sz="2600" b="1" kern="1200" dirty="0" smtClean="0"/>
            <a:t>синий</a:t>
          </a:r>
          <a:r>
            <a:rPr lang="ru-RU" sz="2600" kern="1200" dirty="0" smtClean="0"/>
            <a:t> -   </a:t>
          </a:r>
          <a:r>
            <a:rPr lang="ru-RU" sz="2600" kern="1200" dirty="0" smtClean="0"/>
            <a:t>окончание.</a:t>
          </a:r>
          <a:endParaRPr lang="ru-RU" sz="2600" kern="1200" dirty="0"/>
        </a:p>
      </dsp:txBody>
      <dsp:txXfrm rot="-5400000">
        <a:off x="1265671" y="1687303"/>
        <a:ext cx="7528529" cy="1160551"/>
      </dsp:txXfrm>
    </dsp:sp>
    <dsp:sp modelId="{6F548018-0EEC-40BA-A493-F232E7101B4E}">
      <dsp:nvSpPr>
        <dsp:cNvPr id="0" name=""/>
        <dsp:cNvSpPr/>
      </dsp:nvSpPr>
      <dsp:spPr>
        <a:xfrm rot="5400000">
          <a:off x="-271215" y="3569815"/>
          <a:ext cx="1808101" cy="1265671"/>
        </a:xfrm>
        <a:prstGeom prst="chevron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25400" cap="flat" cmpd="sng" algn="ctr">
          <a:solidFill>
            <a:schemeClr val="accent4">
              <a:hueOff val="-4565624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</a:t>
          </a:r>
          <a:endParaRPr lang="ru-RU" sz="5600" b="1" kern="1200" dirty="0">
            <a:solidFill>
              <a:srgbClr val="002060"/>
            </a:solidFill>
          </a:endParaRPr>
        </a:p>
      </dsp:txBody>
      <dsp:txXfrm rot="-5400000">
        <a:off x="1" y="3931436"/>
        <a:ext cx="1265671" cy="542430"/>
      </dsp:txXfrm>
    </dsp:sp>
    <dsp:sp modelId="{55A5FE89-8DEA-4604-8478-33528EB45D19}">
      <dsp:nvSpPr>
        <dsp:cNvPr id="0" name=""/>
        <dsp:cNvSpPr/>
      </dsp:nvSpPr>
      <dsp:spPr>
        <a:xfrm rot="5400000">
          <a:off x="4473694" y="90576"/>
          <a:ext cx="1175266" cy="7591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565624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Из слова </a:t>
          </a:r>
          <a:r>
            <a:rPr lang="ru-RU" sz="2600" b="1" kern="1200" dirty="0" smtClean="0"/>
            <a:t>видеть</a:t>
          </a:r>
          <a:r>
            <a:rPr lang="ru-RU" sz="2600" kern="1200" dirty="0" smtClean="0"/>
            <a:t> взять корень, из слова </a:t>
          </a:r>
          <a:r>
            <a:rPr lang="ru-RU" sz="2600" b="1" kern="1200" dirty="0" smtClean="0"/>
            <a:t>слышимый</a:t>
          </a:r>
          <a:r>
            <a:rPr lang="ru-RU" sz="2600" kern="1200" dirty="0" smtClean="0"/>
            <a:t> – суффикс, из слова </a:t>
          </a:r>
          <a:r>
            <a:rPr lang="ru-RU" sz="2600" b="1" kern="1200" dirty="0" smtClean="0"/>
            <a:t>снежная </a:t>
          </a:r>
          <a:r>
            <a:rPr lang="ru-RU" sz="2600" kern="1200" dirty="0" smtClean="0"/>
            <a:t>– окончание</a:t>
          </a:r>
          <a:endParaRPr lang="ru-RU" sz="2600" kern="1200" dirty="0"/>
        </a:p>
      </dsp:txBody>
      <dsp:txXfrm rot="-5400000">
        <a:off x="1265671" y="3355971"/>
        <a:ext cx="7533940" cy="1060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7C0B42-A989-48FD-B3D2-B24C421F0BA8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954D45-AE66-4558-9D31-DA46F6C82C4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32288"/>
          </a:xfrm>
        </p:spPr>
        <p:txBody>
          <a:bodyPr>
            <a:normAutofit lnSpcReduction="10000"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«Считай несчастным тот день или тот час, в который ты не усвоил ничего нового и ничего не прибавил к своему образованию»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Ольга\Desktop\откр.урок\0016-016--Schitaj-neschastnym-tot-den-ili-chas-v-kotoryj-ty-ne-usvoil-niche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5" t="2427" r="4332" b="164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77809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  <a:effectLst/>
              </a:rPr>
              <a:t>Экспресс-опрос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2088"/>
            <a:ext cx="9036496" cy="630932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1. Причастие-это </a:t>
            </a:r>
            <a:r>
              <a:rPr lang="ru-RU" b="1" dirty="0">
                <a:solidFill>
                  <a:schemeClr val="bg1"/>
                </a:solidFill>
              </a:rPr>
              <a:t>«гибридная форма»?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Причастия </a:t>
            </a:r>
            <a:r>
              <a:rPr lang="ru-RU" b="1" dirty="0">
                <a:solidFill>
                  <a:schemeClr val="bg1"/>
                </a:solidFill>
              </a:rPr>
              <a:t>изменяются по падежам</a:t>
            </a:r>
            <a:r>
              <a:rPr lang="ru-RU" b="1" dirty="0" smtClean="0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3. Причастия имеют форму будущего времени?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4. Действительное причастие - это причастие, которое испытывает на себе действие со стороны другого предмета?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5. Краткие страдательные причастия бывают в предложении сказуемыми?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6. Бывает ли у действительных причастий краткая форма?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7. Краткие страдательные причастия с частицей НЕ пишется раздельно?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8. Зависимое слово - это то слово, которое зависит от причастия?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9. Если причастный оборот стоит перед определяемым словом, он обособляется? </a:t>
            </a:r>
          </a:p>
          <a:p>
            <a:pPr marL="137160" indent="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4500" dirty="0" smtClean="0">
                <a:solidFill>
                  <a:srgbClr val="FF0000"/>
                </a:solidFill>
              </a:rPr>
              <a:t>Проверяем</a:t>
            </a:r>
            <a:endParaRPr lang="ru-RU" sz="4500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820212"/>
              </p:ext>
            </p:extLst>
          </p:nvPr>
        </p:nvGraphicFramePr>
        <p:xfrm>
          <a:off x="457200" y="2248272"/>
          <a:ext cx="8229600" cy="27649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382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382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6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>
                <a:solidFill>
                  <a:srgbClr val="C00000"/>
                </a:solidFill>
                <a:effectLst/>
              </a:rPr>
              <a:t>Физминутка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dirty="0">
                <a:solidFill>
                  <a:srgbClr val="C00000"/>
                </a:solidFill>
                <a:effectLst/>
              </a:rPr>
              <a:t>Образуйте причастия, если известны составные части</a:t>
            </a:r>
            <a:endParaRPr lang="ru-RU" sz="45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295408"/>
              </p:ext>
            </p:extLst>
          </p:nvPr>
        </p:nvGraphicFramePr>
        <p:xfrm>
          <a:off x="179512" y="1628800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4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C00000"/>
                </a:solidFill>
                <a:effectLst/>
              </a:rPr>
              <a:t>«Узнай произведение </a:t>
            </a:r>
            <a:r>
              <a:rPr lang="ru-RU" sz="4500" dirty="0" smtClean="0">
                <a:solidFill>
                  <a:srgbClr val="C00000"/>
                </a:solidFill>
                <a:effectLst/>
              </a:rPr>
              <a:t>и </a:t>
            </a:r>
            <a:r>
              <a:rPr lang="ru-RU" sz="4500" dirty="0">
                <a:solidFill>
                  <a:srgbClr val="C00000"/>
                </a:solidFill>
                <a:effectLst/>
              </a:rPr>
              <a:t>автора»</a:t>
            </a:r>
            <a:endParaRPr lang="ru-RU" sz="4500" dirty="0">
              <a:solidFill>
                <a:srgbClr val="C00000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1556792"/>
            <a:ext cx="9144000" cy="5184576"/>
          </a:xfrm>
          <a:prstGeom prst="verticalScroll">
            <a:avLst>
              <a:gd name="adj" fmla="val 194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708920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A20000"/>
                </a:solidFill>
              </a:rPr>
              <a:t>Одна мать не спала. Она приникла к изголовью дорогих сыновей своих лежащих рядом; она расчесывала гребнем их молодые, небрежно </a:t>
            </a:r>
            <a:r>
              <a:rPr lang="ru-RU" sz="3000" b="1" dirty="0" err="1">
                <a:solidFill>
                  <a:srgbClr val="A20000"/>
                </a:solidFill>
              </a:rPr>
              <a:t>всклоче</a:t>
            </a:r>
            <a:r>
              <a:rPr lang="ru-RU" sz="3000" b="1" dirty="0">
                <a:solidFill>
                  <a:srgbClr val="A20000"/>
                </a:solidFill>
              </a:rPr>
              <a:t>(</a:t>
            </a:r>
            <a:r>
              <a:rPr lang="ru-RU" sz="3000" b="1" dirty="0" err="1">
                <a:solidFill>
                  <a:srgbClr val="A20000"/>
                </a:solidFill>
              </a:rPr>
              <a:t>н,нн</a:t>
            </a:r>
            <a:r>
              <a:rPr lang="ru-RU" sz="3000" b="1" dirty="0">
                <a:solidFill>
                  <a:srgbClr val="A20000"/>
                </a:solidFill>
              </a:rPr>
              <a:t>)</a:t>
            </a:r>
            <a:r>
              <a:rPr lang="ru-RU" sz="3000" b="1" dirty="0" err="1">
                <a:solidFill>
                  <a:srgbClr val="A20000"/>
                </a:solidFill>
              </a:rPr>
              <a:t>ые</a:t>
            </a:r>
            <a:r>
              <a:rPr lang="ru-RU" sz="3000" b="1" dirty="0">
                <a:solidFill>
                  <a:srgbClr val="A20000"/>
                </a:solidFill>
              </a:rPr>
              <a:t> кудри и смачивала их слезами. Бедная старушка </a:t>
            </a:r>
            <a:r>
              <a:rPr lang="ru-RU" sz="3000" b="1" dirty="0" err="1">
                <a:solidFill>
                  <a:srgbClr val="A20000"/>
                </a:solidFill>
              </a:rPr>
              <a:t>лише</a:t>
            </a:r>
            <a:r>
              <a:rPr lang="ru-RU" sz="3000" b="1" dirty="0">
                <a:solidFill>
                  <a:srgbClr val="A20000"/>
                </a:solidFill>
              </a:rPr>
              <a:t>(</a:t>
            </a:r>
            <a:r>
              <a:rPr lang="ru-RU" sz="3000" b="1" dirty="0" err="1">
                <a:solidFill>
                  <a:srgbClr val="A20000"/>
                </a:solidFill>
              </a:rPr>
              <a:t>н,нн</a:t>
            </a:r>
            <a:r>
              <a:rPr lang="ru-RU" sz="3000" b="1" dirty="0">
                <a:solidFill>
                  <a:srgbClr val="A20000"/>
                </a:solidFill>
              </a:rPr>
              <a:t>)</a:t>
            </a:r>
            <a:r>
              <a:rPr lang="ru-RU" sz="3000" b="1" dirty="0" err="1">
                <a:solidFill>
                  <a:srgbClr val="A20000"/>
                </a:solidFill>
              </a:rPr>
              <a:t>ая</a:t>
            </a:r>
            <a:r>
              <a:rPr lang="ru-RU" sz="3000" b="1" dirty="0">
                <a:solidFill>
                  <a:srgbClr val="A20000"/>
                </a:solidFill>
              </a:rPr>
              <a:t> последней надежды уныло поплелась в </a:t>
            </a:r>
            <a:r>
              <a:rPr lang="ru-RU" sz="3000" b="1" dirty="0" smtClean="0">
                <a:solidFill>
                  <a:srgbClr val="A20000"/>
                </a:solidFill>
              </a:rPr>
              <a:t>хату.</a:t>
            </a:r>
            <a:endParaRPr lang="ru-RU" sz="3000" b="1" dirty="0">
              <a:solidFill>
                <a:srgbClr val="A2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48478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Вставить пропущенные буквы, запятые; обозначить суффиксы причастий</a:t>
            </a:r>
          </a:p>
        </p:txBody>
      </p:sp>
    </p:spTree>
    <p:extLst>
      <p:ext uri="{BB962C8B-B14F-4D97-AF65-F5344CB8AC3E}">
        <p14:creationId xmlns:p14="http://schemas.microsoft.com/office/powerpoint/2010/main" val="21356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C00000"/>
                </a:solidFill>
                <a:effectLst/>
              </a:rPr>
              <a:t>Н.В.Гоголь</a:t>
            </a:r>
            <a:r>
              <a:rPr lang="ru-RU" sz="48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800" dirty="0">
                <a:solidFill>
                  <a:srgbClr val="C00000"/>
                </a:solidFill>
                <a:effectLst/>
              </a:rPr>
              <a:t>«Тарас Бульба»</a:t>
            </a:r>
            <a:endParaRPr lang="ru-RU" sz="4500" dirty="0">
              <a:solidFill>
                <a:srgbClr val="C00000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1196752"/>
            <a:ext cx="9144000" cy="5472608"/>
          </a:xfrm>
          <a:prstGeom prst="verticalScroll">
            <a:avLst>
              <a:gd name="adj" fmla="val 166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133431"/>
            <a:ext cx="69847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Одна мать не спала. Она приникла к изголовью дорогих сыновей своих, лежащих </a:t>
            </a:r>
            <a:r>
              <a:rPr lang="ru-RU" sz="3200" b="1" dirty="0" smtClean="0">
                <a:solidFill>
                  <a:srgbClr val="C00000"/>
                </a:solidFill>
              </a:rPr>
              <a:t>рядом; она </a:t>
            </a:r>
            <a:r>
              <a:rPr lang="ru-RU" sz="3200" b="1" dirty="0">
                <a:solidFill>
                  <a:srgbClr val="C00000"/>
                </a:solidFill>
              </a:rPr>
              <a:t>расчесывала гребнем их молодые, небрежно всклоченные кудри и смачивала их слезами. Бедная старушка</a:t>
            </a:r>
            <a:r>
              <a:rPr lang="ru-RU" sz="3200" b="1" u="sng" dirty="0">
                <a:solidFill>
                  <a:srgbClr val="C00000"/>
                </a:solidFill>
              </a:rPr>
              <a:t>, </a:t>
            </a:r>
            <a:r>
              <a:rPr lang="ru-RU" sz="3200" b="1" dirty="0">
                <a:solidFill>
                  <a:srgbClr val="C00000"/>
                </a:solidFill>
              </a:rPr>
              <a:t>лишенная последней надежды, уныло поплелась в хату. </a:t>
            </a:r>
            <a:endParaRPr lang="ru-RU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Autofit/>
          </a:bodyPr>
          <a:lstStyle/>
          <a:p>
            <a:r>
              <a:rPr lang="ru-RU" sz="4500" dirty="0">
                <a:solidFill>
                  <a:srgbClr val="C00000"/>
                </a:solidFill>
                <a:effectLst/>
              </a:rPr>
              <a:t>Различение причастий и отглагольных прилагательных</a:t>
            </a:r>
            <a:endParaRPr lang="ru-RU" sz="45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3925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700" b="1" dirty="0">
                <a:solidFill>
                  <a:srgbClr val="002060"/>
                </a:solidFill>
              </a:rPr>
              <a:t>Сравните выделенные слова. Только ли написанием они отличаются?</a:t>
            </a:r>
          </a:p>
          <a:p>
            <a:pPr marL="137160" indent="0">
              <a:buNone/>
            </a:pPr>
            <a:r>
              <a:rPr lang="ru-RU" sz="3700" b="1" dirty="0">
                <a:solidFill>
                  <a:srgbClr val="C00000"/>
                </a:solidFill>
              </a:rPr>
              <a:t>Картофель, </a:t>
            </a:r>
            <a:r>
              <a:rPr lang="ru-RU" sz="3700" b="1" u="sng" dirty="0">
                <a:solidFill>
                  <a:srgbClr val="C00000"/>
                </a:solidFill>
              </a:rPr>
              <a:t>варенный</a:t>
            </a:r>
            <a:r>
              <a:rPr lang="ru-RU" sz="3700" b="1" dirty="0">
                <a:solidFill>
                  <a:srgbClr val="C00000"/>
                </a:solidFill>
              </a:rPr>
              <a:t> в </a:t>
            </a:r>
            <a:r>
              <a:rPr lang="ru-RU" sz="3700" b="1" dirty="0" smtClean="0">
                <a:solidFill>
                  <a:srgbClr val="C00000"/>
                </a:solidFill>
              </a:rPr>
              <a:t>кастрюле, </a:t>
            </a:r>
            <a:r>
              <a:rPr lang="ru-RU" sz="3700" b="1" dirty="0">
                <a:solidFill>
                  <a:srgbClr val="C00000"/>
                </a:solidFill>
              </a:rPr>
              <a:t>еще не остыл.</a:t>
            </a:r>
          </a:p>
          <a:p>
            <a:pPr marL="137160" indent="0">
              <a:buNone/>
            </a:pPr>
            <a:r>
              <a:rPr lang="ru-RU" sz="3700" b="1" u="sng" dirty="0">
                <a:solidFill>
                  <a:srgbClr val="C00000"/>
                </a:solidFill>
              </a:rPr>
              <a:t>Вареный </a:t>
            </a:r>
            <a:r>
              <a:rPr lang="ru-RU" sz="3700" b="1" dirty="0">
                <a:solidFill>
                  <a:srgbClr val="C00000"/>
                </a:solidFill>
              </a:rPr>
              <a:t>картофель еще не остыл.</a:t>
            </a:r>
          </a:p>
          <a:p>
            <a:pPr marL="137160" indent="0">
              <a:buNone/>
            </a:pPr>
            <a:endParaRPr lang="ru-RU" sz="3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/>
              </a:rPr>
              <a:t>Музыкальный диктант 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В нарисованных глазах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9592" y="1340768"/>
            <a:ext cx="487363" cy="487362"/>
          </a:xfrm>
        </p:spPr>
      </p:pic>
      <p:sp>
        <p:nvSpPr>
          <p:cNvPr id="5" name="Прямоугольник 4"/>
          <p:cNvSpPr/>
          <p:nvPr/>
        </p:nvSpPr>
        <p:spPr>
          <a:xfrm>
            <a:off x="4067944" y="1340768"/>
            <a:ext cx="4537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нарисова</a:t>
            </a:r>
            <a:r>
              <a:rPr lang="ru-RU" sz="3600" b="1" dirty="0">
                <a:solidFill>
                  <a:srgbClr val="FFFF00"/>
                </a:solidFill>
              </a:rPr>
              <a:t>нн</a:t>
            </a:r>
            <a:r>
              <a:rPr lang="ru-RU" sz="3600" dirty="0">
                <a:solidFill>
                  <a:srgbClr val="FFFF00"/>
                </a:solidFill>
              </a:rPr>
              <a:t>ых (прич.)</a:t>
            </a:r>
          </a:p>
        </p:txBody>
      </p:sp>
      <p:pic>
        <p:nvPicPr>
          <p:cNvPr id="6" name="Две дороги, два пути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9592" y="2348880"/>
            <a:ext cx="487363" cy="4873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9872" y="2206605"/>
            <a:ext cx="586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не хож</a:t>
            </a:r>
            <a:r>
              <a:rPr lang="ru-RU" sz="3600" b="1" dirty="0">
                <a:solidFill>
                  <a:srgbClr val="002060"/>
                </a:solidFill>
              </a:rPr>
              <a:t>ен</a:t>
            </a:r>
            <a:r>
              <a:rPr lang="ru-RU" sz="3600" dirty="0">
                <a:solidFill>
                  <a:srgbClr val="002060"/>
                </a:solidFill>
              </a:rPr>
              <a:t>ы (</a:t>
            </a:r>
            <a:r>
              <a:rPr lang="ru-RU" sz="3600" dirty="0" err="1">
                <a:solidFill>
                  <a:srgbClr val="002060"/>
                </a:solidFill>
              </a:rPr>
              <a:t>кр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отглаг</a:t>
            </a:r>
            <a:r>
              <a:rPr lang="ru-RU" sz="3600" dirty="0">
                <a:solidFill>
                  <a:srgbClr val="002060"/>
                </a:solidFill>
              </a:rPr>
              <a:t>. прил.)</a:t>
            </a:r>
          </a:p>
        </p:txBody>
      </p:sp>
      <p:pic>
        <p:nvPicPr>
          <p:cNvPr id="8" name="Море прячется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9592" y="3428206"/>
            <a:ext cx="487363" cy="4873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67800" y="3244334"/>
            <a:ext cx="462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рва</a:t>
            </a:r>
            <a:r>
              <a:rPr lang="ru-RU" sz="3600" b="1" dirty="0">
                <a:solidFill>
                  <a:srgbClr val="C00000"/>
                </a:solidFill>
              </a:rPr>
              <a:t>н</a:t>
            </a:r>
            <a:r>
              <a:rPr lang="ru-RU" sz="3600" dirty="0">
                <a:solidFill>
                  <a:srgbClr val="C00000"/>
                </a:solidFill>
              </a:rPr>
              <a:t>ые  (</a:t>
            </a:r>
            <a:r>
              <a:rPr lang="ru-RU" sz="3600" dirty="0" err="1">
                <a:solidFill>
                  <a:srgbClr val="C00000"/>
                </a:solidFill>
              </a:rPr>
              <a:t>отглаг</a:t>
            </a:r>
            <a:r>
              <a:rPr lang="ru-RU" sz="3600" dirty="0">
                <a:solidFill>
                  <a:srgbClr val="C00000"/>
                </a:solidFill>
              </a:rPr>
              <a:t>. прил.)</a:t>
            </a:r>
          </a:p>
        </p:txBody>
      </p:sp>
      <p:pic>
        <p:nvPicPr>
          <p:cNvPr id="10" name="не ищи меня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9592" y="4509120"/>
            <a:ext cx="487363" cy="4873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05704" y="4366443"/>
            <a:ext cx="4802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60698"/>
                </a:solidFill>
              </a:rPr>
              <a:t>разброса</a:t>
            </a:r>
            <a:r>
              <a:rPr lang="ru-RU" sz="3600" b="1" dirty="0">
                <a:solidFill>
                  <a:srgbClr val="060698"/>
                </a:solidFill>
              </a:rPr>
              <a:t>н</a:t>
            </a:r>
            <a:r>
              <a:rPr lang="ru-RU" sz="3600" dirty="0">
                <a:solidFill>
                  <a:srgbClr val="060698"/>
                </a:solidFill>
              </a:rPr>
              <a:t>ы  (</a:t>
            </a:r>
            <a:r>
              <a:rPr lang="ru-RU" sz="3600" dirty="0" err="1">
                <a:solidFill>
                  <a:srgbClr val="060698"/>
                </a:solidFill>
              </a:rPr>
              <a:t>кр</a:t>
            </a:r>
            <a:r>
              <a:rPr lang="ru-RU" sz="3600" dirty="0">
                <a:solidFill>
                  <a:srgbClr val="060698"/>
                </a:solidFill>
              </a:rPr>
              <a:t>. прич.)</a:t>
            </a:r>
          </a:p>
        </p:txBody>
      </p:sp>
      <p:pic>
        <p:nvPicPr>
          <p:cNvPr id="12" name="Не хочу я знать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9592" y="5661248"/>
            <a:ext cx="487363" cy="48736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91880" y="5589240"/>
            <a:ext cx="5604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33FF"/>
                </a:solidFill>
              </a:rPr>
              <a:t>непрош</a:t>
            </a:r>
            <a:r>
              <a:rPr lang="ru-RU" sz="3600" b="1" dirty="0">
                <a:solidFill>
                  <a:srgbClr val="FF33FF"/>
                </a:solidFill>
              </a:rPr>
              <a:t>ен</a:t>
            </a:r>
            <a:r>
              <a:rPr lang="ru-RU" sz="3600" dirty="0">
                <a:solidFill>
                  <a:srgbClr val="FF33FF"/>
                </a:solidFill>
              </a:rPr>
              <a:t>ых (</a:t>
            </a:r>
            <a:r>
              <a:rPr lang="ru-RU" sz="3600" dirty="0" err="1">
                <a:solidFill>
                  <a:srgbClr val="FF33FF"/>
                </a:solidFill>
              </a:rPr>
              <a:t>отглаг</a:t>
            </a:r>
            <a:r>
              <a:rPr lang="ru-RU" sz="3600" dirty="0">
                <a:solidFill>
                  <a:srgbClr val="FF33FF"/>
                </a:solidFill>
              </a:rPr>
              <a:t>. прил.)</a:t>
            </a:r>
          </a:p>
        </p:txBody>
      </p:sp>
    </p:spTree>
    <p:extLst>
      <p:ext uri="{BB962C8B-B14F-4D97-AF65-F5344CB8AC3E}">
        <p14:creationId xmlns:p14="http://schemas.microsoft.com/office/powerpoint/2010/main" val="18250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3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9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15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>
                <a:solidFill>
                  <a:srgbClr val="C00000"/>
                </a:solidFill>
              </a:rPr>
              <a:t>Синквейн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44176"/>
            <a:ext cx="889248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1. Причастие</a:t>
            </a:r>
            <a:endParaRPr lang="ru-RU" sz="4000" b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</a:rPr>
              <a:t>. Действительно</a:t>
            </a:r>
            <a:r>
              <a:rPr lang="ru-RU" sz="4000" b="1" dirty="0">
                <a:solidFill>
                  <a:srgbClr val="002060"/>
                </a:solidFill>
              </a:rPr>
              <a:t>, страдательное</a:t>
            </a:r>
          </a:p>
          <a:p>
            <a:pPr marL="13716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3</a:t>
            </a:r>
            <a:r>
              <a:rPr lang="ru-RU" sz="4000" b="1" dirty="0" smtClean="0">
                <a:solidFill>
                  <a:srgbClr val="002060"/>
                </a:solidFill>
              </a:rPr>
              <a:t>. Обозначает, изменяется</a:t>
            </a:r>
            <a:r>
              <a:rPr lang="ru-RU" sz="4000" b="1" dirty="0">
                <a:solidFill>
                  <a:srgbClr val="002060"/>
                </a:solidFill>
              </a:rPr>
              <a:t>, отвечает</a:t>
            </a:r>
          </a:p>
          <a:p>
            <a:pPr marL="13716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4</a:t>
            </a:r>
            <a:r>
              <a:rPr lang="ru-RU" sz="4000" b="1" dirty="0" smtClean="0">
                <a:solidFill>
                  <a:srgbClr val="002060"/>
                </a:solidFill>
              </a:rPr>
              <a:t>. Особая </a:t>
            </a:r>
            <a:r>
              <a:rPr lang="ru-RU" sz="4000" b="1" dirty="0">
                <a:solidFill>
                  <a:srgbClr val="002060"/>
                </a:solidFill>
              </a:rPr>
              <a:t>форма глагола.</a:t>
            </a:r>
          </a:p>
          <a:p>
            <a:pPr marL="13716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5. Часть речи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/>
              </a:rPr>
              <a:t>Рефлексия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108720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4400" b="1" dirty="0">
                <a:solidFill>
                  <a:srgbClr val="002060"/>
                </a:solidFill>
              </a:rPr>
              <a:t>Достигли мы целей, которые ставили в начале урока?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1" descr="http://agartu.com/uploads/posts/2016-10/1477035739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14" t="4999" r="18580" b="8155"/>
          <a:stretch/>
        </p:blipFill>
        <p:spPr bwMode="auto">
          <a:xfrm>
            <a:off x="112792" y="2276872"/>
            <a:ext cx="4243184" cy="4243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agartu.com/uploads/posts/2016-10/1477035675_03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7" t="8227" r="9803" b="8361"/>
          <a:stretch/>
        </p:blipFill>
        <p:spPr bwMode="auto">
          <a:xfrm>
            <a:off x="4572000" y="2276872"/>
            <a:ext cx="4392488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2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872208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+mn-lt"/>
              </a:rPr>
              <a:t>Повторение и обобщение по теме "Причастие</a:t>
            </a:r>
            <a:r>
              <a:rPr lang="ru-RU" sz="6000" dirty="0" smtClean="0">
                <a:solidFill>
                  <a:srgbClr val="002060"/>
                </a:solidFill>
                <a:latin typeface="+mn-lt"/>
              </a:rPr>
              <a:t>"</a:t>
            </a:r>
            <a:endParaRPr lang="ru-RU" sz="6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27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8800"/>
            <a:ext cx="8784976" cy="3744415"/>
          </a:xfrm>
          <a:prstGeom prst="rect">
            <a:avLst/>
          </a:prstGeom>
        </p:spPr>
        <p:txBody>
          <a:bodyPr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всем,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Я </a:t>
            </a:r>
            <a:r>
              <a:rPr lang="ru-RU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желаю 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вам дальнейших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успехов </a:t>
            </a:r>
            <a:r>
              <a:rPr lang="ru-RU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 только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солнечного настроения!</a:t>
            </a:r>
          </a:p>
        </p:txBody>
      </p:sp>
    </p:spTree>
    <p:extLst>
      <p:ext uri="{BB962C8B-B14F-4D97-AF65-F5344CB8AC3E}">
        <p14:creationId xmlns:p14="http://schemas.microsoft.com/office/powerpoint/2010/main" val="1869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Цель: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вспомнить</a:t>
            </a:r>
            <a:r>
              <a:rPr lang="ru-RU" sz="3200" b="1" dirty="0">
                <a:solidFill>
                  <a:srgbClr val="C00000"/>
                </a:solidFill>
              </a:rPr>
              <a:t>, обобщить и закрепить знания умения и </a:t>
            </a:r>
            <a:r>
              <a:rPr lang="ru-RU" sz="3200" b="1" dirty="0" smtClean="0">
                <a:solidFill>
                  <a:srgbClr val="C00000"/>
                </a:solidFill>
              </a:rPr>
              <a:t>навыки по теме: </a:t>
            </a:r>
            <a:r>
              <a:rPr lang="ru-RU" sz="3200" b="1" dirty="0">
                <a:solidFill>
                  <a:srgbClr val="C00000"/>
                </a:solidFill>
              </a:rPr>
              <a:t>«Причастие»</a:t>
            </a:r>
          </a:p>
        </p:txBody>
      </p:sp>
    </p:spTree>
    <p:extLst>
      <p:ext uri="{BB962C8B-B14F-4D97-AF65-F5344CB8AC3E}">
        <p14:creationId xmlns:p14="http://schemas.microsoft.com/office/powerpoint/2010/main" val="37699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Ломоносов Михаил Васильевич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1656" y="2276872"/>
            <a:ext cx="4402832" cy="403248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Причастие </a:t>
            </a:r>
            <a:r>
              <a:rPr lang="ru-RU" sz="4800" b="1" dirty="0">
                <a:solidFill>
                  <a:srgbClr val="C00000"/>
                </a:solidFill>
              </a:rPr>
              <a:t>- это гибридная часть речи.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Ольга\Desktop\откр.урок\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16826" r="50000" b="19285"/>
          <a:stretch/>
        </p:blipFill>
        <p:spPr bwMode="auto">
          <a:xfrm>
            <a:off x="179512" y="1124744"/>
            <a:ext cx="4528549" cy="51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303910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89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Лента лицом вверх 3"/>
          <p:cNvSpPr/>
          <p:nvPr/>
        </p:nvSpPr>
        <p:spPr>
          <a:xfrm>
            <a:off x="827584" y="116632"/>
            <a:ext cx="7632848" cy="1656184"/>
          </a:xfrm>
          <a:prstGeom prst="ribbon2">
            <a:avLst>
              <a:gd name="adj1" fmla="val 16667"/>
              <a:gd name="adj2" fmla="val 616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Узнайте </a:t>
            </a:r>
            <a:r>
              <a:rPr lang="ru-RU" sz="4000" dirty="0"/>
              <a:t>причастия и выпишите их</a:t>
            </a: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323528" y="1988840"/>
            <a:ext cx="8496944" cy="4875624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Спящий, каменный, замерзший, хороший, бегущий, сухой, стеклянный, связанный, читавший, лучший, весенний</a:t>
            </a:r>
          </a:p>
        </p:txBody>
      </p:sp>
    </p:spTree>
    <p:extLst>
      <p:ext uri="{BB962C8B-B14F-4D97-AF65-F5344CB8AC3E}">
        <p14:creationId xmlns:p14="http://schemas.microsoft.com/office/powerpoint/2010/main" val="16856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effectLst/>
              </a:rPr>
              <a:t>Распределительный диктант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Показавшееся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солнце, незасеянное поле, 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управляемая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модель, летящий предмет, выращенный урожай, ведущая 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парк, 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невидимый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лес, опавшие листья, 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разлитое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молоко, увядший цветок</a:t>
            </a:r>
            <a: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dirty="0" smtClean="0">
                <a:solidFill>
                  <a:srgbClr val="FF0000"/>
                </a:solidFill>
              </a:rPr>
              <a:t>Проверяем</a:t>
            </a:r>
            <a:endParaRPr lang="ru-RU" sz="45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Действительные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Страдательные 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причастия</a:t>
            </a:r>
            <a:r>
              <a:rPr lang="ru-RU" b="1" dirty="0">
                <a:solidFill>
                  <a:srgbClr val="C00000"/>
                </a:solidFill>
              </a:rPr>
              <a:t>:             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причастия: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Показавшееся солнце  </a:t>
            </a:r>
            <a:r>
              <a:rPr lang="ru-RU" sz="3200" b="1" dirty="0" smtClean="0">
                <a:solidFill>
                  <a:srgbClr val="002060"/>
                </a:solidFill>
              </a:rPr>
              <a:t>     </a:t>
            </a:r>
            <a:r>
              <a:rPr lang="ru-RU" sz="3200" b="1" dirty="0">
                <a:solidFill>
                  <a:srgbClr val="002060"/>
                </a:solidFill>
              </a:rPr>
              <a:t>Незасеянное поле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Ведущая в парк             </a:t>
            </a:r>
            <a:r>
              <a:rPr lang="ru-RU" sz="3200" b="1" dirty="0" smtClean="0">
                <a:solidFill>
                  <a:srgbClr val="002060"/>
                </a:solidFill>
              </a:rPr>
              <a:t>    </a:t>
            </a:r>
            <a:r>
              <a:rPr lang="ru-RU" sz="3200" b="1" dirty="0">
                <a:solidFill>
                  <a:srgbClr val="002060"/>
                </a:solidFill>
              </a:rPr>
              <a:t>выращенный урожай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Опавшие листья         </a:t>
            </a:r>
            <a:r>
              <a:rPr lang="ru-RU" sz="3200" b="1" dirty="0" smtClean="0">
                <a:solidFill>
                  <a:srgbClr val="002060"/>
                </a:solidFill>
              </a:rPr>
              <a:t>       </a:t>
            </a:r>
            <a:r>
              <a:rPr lang="ru-RU" sz="3200" b="1" dirty="0">
                <a:solidFill>
                  <a:srgbClr val="002060"/>
                </a:solidFill>
              </a:rPr>
              <a:t>управляемая модель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Увядший цветок      </a:t>
            </a:r>
            <a:r>
              <a:rPr lang="ru-RU" sz="3200" b="1" dirty="0" smtClean="0">
                <a:solidFill>
                  <a:srgbClr val="002060"/>
                </a:solidFill>
              </a:rPr>
              <a:t>          </a:t>
            </a:r>
            <a:r>
              <a:rPr lang="ru-RU" sz="3200" b="1" dirty="0">
                <a:solidFill>
                  <a:srgbClr val="002060"/>
                </a:solidFill>
              </a:rPr>
              <a:t>разлитое молоко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Летящий предмет      </a:t>
            </a:r>
            <a:r>
              <a:rPr lang="ru-RU" sz="3200" b="1" dirty="0" smtClean="0">
                <a:solidFill>
                  <a:srgbClr val="002060"/>
                </a:solidFill>
              </a:rPr>
              <a:t>        </a:t>
            </a:r>
            <a:r>
              <a:rPr lang="ru-RU" sz="3200" b="1" dirty="0">
                <a:solidFill>
                  <a:srgbClr val="002060"/>
                </a:solidFill>
              </a:rPr>
              <a:t>невидимый лес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44008" y="2492896"/>
            <a:ext cx="0" cy="30963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3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chemeClr val="accent5">
                    <a:lumMod val="50000"/>
                  </a:schemeClr>
                </a:solidFill>
                <a:effectLst/>
              </a:rPr>
              <a:t>Синтаксическая минутка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72208"/>
            <a:ext cx="8507288" cy="139675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4400" b="1" i="1" dirty="0">
                <a:solidFill>
                  <a:srgbClr val="002060"/>
                </a:solidFill>
              </a:rPr>
              <a:t>Подгоняемая лодка волнами и ветром быстро неслась по реке. 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15524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Лодка, подгоняемая волнами и ветром, быстро неслась по реке</a:t>
            </a:r>
          </a:p>
        </p:txBody>
      </p:sp>
    </p:spTree>
    <p:extLst>
      <p:ext uri="{BB962C8B-B14F-4D97-AF65-F5344CB8AC3E}">
        <p14:creationId xmlns:p14="http://schemas.microsoft.com/office/powerpoint/2010/main" val="20840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ysClr val="windowText" lastClr="000000"/>
      </a:dk1>
      <a:lt1>
        <a:sysClr val="window" lastClr="FFFFFF"/>
      </a:lt1>
      <a:dk2>
        <a:srgbClr val="9FD281"/>
      </a:dk2>
      <a:lt2>
        <a:srgbClr val="CCDDEA"/>
      </a:lt2>
      <a:accent1>
        <a:srgbClr val="FDA023"/>
      </a:accent1>
      <a:accent2>
        <a:srgbClr val="AA2B1E"/>
      </a:accent2>
      <a:accent3>
        <a:srgbClr val="9FD281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544</Words>
  <Application>Microsoft Office PowerPoint</Application>
  <PresentationFormat>Экран (4:3)</PresentationFormat>
  <Paragraphs>88</Paragraphs>
  <Slides>20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PowerPoint</vt:lpstr>
      <vt:lpstr>Повторение и обобщение по теме "Причастие"</vt:lpstr>
      <vt:lpstr>Презентация PowerPoint</vt:lpstr>
      <vt:lpstr>Ломоносов Михаил Васильевич</vt:lpstr>
      <vt:lpstr>Презентация PowerPoint</vt:lpstr>
      <vt:lpstr>Презентация PowerPoint</vt:lpstr>
      <vt:lpstr>Распределительный диктант</vt:lpstr>
      <vt:lpstr>Проверяем</vt:lpstr>
      <vt:lpstr>Синтаксическая минутка</vt:lpstr>
      <vt:lpstr>Экспресс-опрос</vt:lpstr>
      <vt:lpstr>Проверяем</vt:lpstr>
      <vt:lpstr>Физминутка</vt:lpstr>
      <vt:lpstr>Образуйте причастия, если известны составные части</vt:lpstr>
      <vt:lpstr>«Узнай произведение и автора»</vt:lpstr>
      <vt:lpstr>Н.В.Гоголь «Тарас Бульба»</vt:lpstr>
      <vt:lpstr>Различение причастий и отглагольных прилагательных</vt:lpstr>
      <vt:lpstr>Музыкальный диктант </vt:lpstr>
      <vt:lpstr>Синквейн</vt:lpstr>
      <vt:lpstr>Рефлексия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11</cp:revision>
  <dcterms:created xsi:type="dcterms:W3CDTF">2016-11-04T05:04:26Z</dcterms:created>
  <dcterms:modified xsi:type="dcterms:W3CDTF">2016-11-16T03:15:51Z</dcterms:modified>
</cp:coreProperties>
</file>