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2" r:id="rId4"/>
    <p:sldId id="258" r:id="rId5"/>
    <p:sldId id="271" r:id="rId6"/>
    <p:sldId id="259" r:id="rId7"/>
    <p:sldId id="260" r:id="rId8"/>
    <p:sldId id="261" r:id="rId9"/>
    <p:sldId id="262" r:id="rId10"/>
    <p:sldId id="265" r:id="rId11"/>
    <p:sldId id="268" r:id="rId12"/>
    <p:sldId id="269" r:id="rId13"/>
    <p:sldId id="267" r:id="rId14"/>
    <p:sldId id="266" r:id="rId15"/>
    <p:sldId id="264" r:id="rId16"/>
    <p:sldId id="263" r:id="rId17"/>
    <p:sldId id="270" r:id="rId1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E5B5E64-E75F-4525-9A5C-1B1CE03C1A54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FA0A873-9BF7-4D38-AA5F-681F4708E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E64-E75F-4525-9A5C-1B1CE03C1A54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A873-9BF7-4D38-AA5F-681F4708E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E64-E75F-4525-9A5C-1B1CE03C1A54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A873-9BF7-4D38-AA5F-681F4708E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5B5E64-E75F-4525-9A5C-1B1CE03C1A54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A0A873-9BF7-4D38-AA5F-681F4708E0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E5B5E64-E75F-4525-9A5C-1B1CE03C1A54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FA0A873-9BF7-4D38-AA5F-681F4708E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E64-E75F-4525-9A5C-1B1CE03C1A54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A873-9BF7-4D38-AA5F-681F4708E0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E64-E75F-4525-9A5C-1B1CE03C1A54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A873-9BF7-4D38-AA5F-681F4708E0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5B5E64-E75F-4525-9A5C-1B1CE03C1A54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A0A873-9BF7-4D38-AA5F-681F4708E0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E64-E75F-4525-9A5C-1B1CE03C1A54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A873-9BF7-4D38-AA5F-681F4708E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5B5E64-E75F-4525-9A5C-1B1CE03C1A54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A0A873-9BF7-4D38-AA5F-681F4708E0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5B5E64-E75F-4525-9A5C-1B1CE03C1A54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A0A873-9BF7-4D38-AA5F-681F4708E0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5B5E64-E75F-4525-9A5C-1B1CE03C1A54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A0A873-9BF7-4D38-AA5F-681F4708E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5" y="428604"/>
            <a:ext cx="76957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Дидактическое пособие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«Чудо-дерево»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2214554"/>
            <a:ext cx="4479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подготовительной группы №1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Ахметшина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Г.Ш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4357694"/>
            <a:ext cx="5500726" cy="25003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928671"/>
            <a:ext cx="274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500042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G5ArhH_uMt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3" y="642918"/>
            <a:ext cx="3850707" cy="55822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928671"/>
            <a:ext cx="274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500042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vww0weMJ8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619" y="428604"/>
            <a:ext cx="3915993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928671"/>
            <a:ext cx="274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500042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tU5xXzjp8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501" y="669884"/>
            <a:ext cx="4026325" cy="57595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928671"/>
            <a:ext cx="274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500042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RNXzdrgmf-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579" y="567946"/>
            <a:ext cx="3962561" cy="52899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928671"/>
            <a:ext cx="274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500042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nXoAOXafi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365" y="500042"/>
            <a:ext cx="4058737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928671"/>
            <a:ext cx="274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QDljMjJM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74" y="611068"/>
            <a:ext cx="3962428" cy="5389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928671"/>
            <a:ext cx="274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500042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8-VgwFYz6Q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642918"/>
            <a:ext cx="3808439" cy="524631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928671"/>
            <a:ext cx="274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500042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xBLeb_FgO7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77248" y="1178702"/>
            <a:ext cx="5361011" cy="37147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928670"/>
            <a:ext cx="433586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«Приходите в детский сад,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нашей группе у ребят,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веселых дошколят,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Чудо – дерево растет.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Чудо, чудо, чудо, чудо,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Расчудесное.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картинки на нем,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сюрпризы на нем,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заданья для ребят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Выполнять их каждый рад.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4120658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929190" y="1000108"/>
            <a:ext cx="2751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пособия: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5" y="1857364"/>
            <a:ext cx="3929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Содействовать развитию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познавательной активности,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зрительное восприятие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внимание, развитие связной речи . Формировать мыслительные процессы. Совершенствовать мелкую моторику рук.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928670"/>
            <a:ext cx="274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1" y="571480"/>
            <a:ext cx="6572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Многофункциональное дидактическое пособие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направлено на решение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конкретных образовательных задач: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развитие мелкой моторики;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развитие связной речи и обогащение словаря;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автоматизация звуков;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совершенствование тактильного восприятия;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развитие навыков классификации и обобщения;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развитие навыка звукового анализа слова;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развитие навыка деления слова на слоги;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совершенствование знаний о названиях детенышей животных и употреблении их во множественном числе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решаются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косвенные задачи: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развитие высших психических функций (память,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внимание, мышление, воображение);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улучшение координации движений.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928670"/>
            <a:ext cx="274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571480"/>
            <a:ext cx="59293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Рекомендации: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Пособие состоит из дерева. Каждая страница соответствует  определенному времени года. Присутствует основная тема смены времен года.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Всѐ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просыпается, оживает, затем появляются плоды, потом листочки дерева желтеют, опадают, приходит зима.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Интеграция образовательных областей: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речевое развитие;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познавательное развитие;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физическое развитие;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928670"/>
            <a:ext cx="274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642918"/>
            <a:ext cx="72152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Данный макет будет полезен для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дошкольного возраста (от 1,5 до 7 лет, педагогов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родителей).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Дидактическое пособие 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Чудо дерево»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совокупность дидактической и словесной 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оно охватывает многообразие различных игр, и имеет наглядность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Пособие предназначено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использования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детском саду с детьми дошкольного возраста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1.5 до 7 лет и в помощь педагогам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Пособие многофункциональное, мобильное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очень легкое в использовании. Используются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варианты игровых заданий и упражнений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учетом возрастных и индивидуальных особенностей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Ознакомившись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играми и усвоив их правила, дети могут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руководством педагога проводить игры и вне занятия.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928670"/>
            <a:ext cx="274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1214422"/>
            <a:ext cx="61436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 достоинства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дидактического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пособия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«Чудо- дерево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•Доступность;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•Мобильность;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•Многофункциональность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со всей возрастной группой, так и индивидуально, применение, как в организованной образовательной деятельности, так и включение в режимные процессы, и в самостоятельную деятельность детей);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•Использование в качестве образовательной и игровой мотивации.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928671"/>
            <a:ext cx="274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500042"/>
            <a:ext cx="7786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Данное пособие также находит применение в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различных направлениях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развития детей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(познавательное развитие, художественно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эстетическое развитие, речевое развитие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социально – коммуникативное развитие) 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различных видов детской деятельности.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рассматривание и обсуждение произошедших изменений;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ознакомление с сезонными изменениями в природе;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ориентирование в пространстве: вверху – внизу, справа – слева;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с цветом, формой, величиной;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осязаемыми свойствами предметов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(твердый, мягкий, пушистый)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материалами;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умения выделять свойства предметов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группировать однородные предметы по нескольким признакам;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элементарных математических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различение понятий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много, один, по одному, ни одного.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928671"/>
            <a:ext cx="274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1357298"/>
            <a:ext cx="5000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Варианты игр: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255</Words>
  <Application>Microsoft Office PowerPoint</Application>
  <PresentationFormat>Экран (4:3)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11</cp:revision>
  <dcterms:created xsi:type="dcterms:W3CDTF">2019-04-04T17:16:52Z</dcterms:created>
  <dcterms:modified xsi:type="dcterms:W3CDTF">2019-04-22T15:39:58Z</dcterms:modified>
</cp:coreProperties>
</file>