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</p:sldMasterIdLst>
  <p:notesMasterIdLst>
    <p:notesMasterId r:id="rId34"/>
  </p:notesMasterIdLst>
  <p:sldIdLst>
    <p:sldId id="257" r:id="rId7"/>
    <p:sldId id="262" r:id="rId8"/>
    <p:sldId id="258" r:id="rId9"/>
    <p:sldId id="259" r:id="rId10"/>
    <p:sldId id="293" r:id="rId11"/>
    <p:sldId id="256" r:id="rId12"/>
    <p:sldId id="284" r:id="rId13"/>
    <p:sldId id="271" r:id="rId14"/>
    <p:sldId id="270" r:id="rId15"/>
    <p:sldId id="269" r:id="rId16"/>
    <p:sldId id="288" r:id="rId17"/>
    <p:sldId id="290" r:id="rId18"/>
    <p:sldId id="280" r:id="rId19"/>
    <p:sldId id="268" r:id="rId20"/>
    <p:sldId id="266" r:id="rId21"/>
    <p:sldId id="264" r:id="rId22"/>
    <p:sldId id="265" r:id="rId23"/>
    <p:sldId id="275" r:id="rId24"/>
    <p:sldId id="277" r:id="rId25"/>
    <p:sldId id="291" r:id="rId26"/>
    <p:sldId id="276" r:id="rId27"/>
    <p:sldId id="292" r:id="rId28"/>
    <p:sldId id="278" r:id="rId29"/>
    <p:sldId id="283" r:id="rId30"/>
    <p:sldId id="282" r:id="rId31"/>
    <p:sldId id="287" r:id="rId32"/>
    <p:sldId id="286" r:id="rId33"/>
  </p:sldIdLst>
  <p:sldSz cx="9144000" cy="6858000" type="screen4x3"/>
  <p:notesSz cx="6858000" cy="9144000"/>
  <p:custDataLst>
    <p:tags r:id="rId3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A7510-29A1-400F-8C3F-1513C78E869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63CF4-D2A3-413E-BF32-D8AC188D99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0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3CF4-D2A3-413E-BF32-D8AC188D99A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44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3CF4-D2A3-413E-BF32-D8AC188D99AE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95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3CF4-D2A3-413E-BF32-D8AC188D99AE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01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3CF4-D2A3-413E-BF32-D8AC188D99AE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4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3CF4-D2A3-413E-BF32-D8AC188D99A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36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3CF4-D2A3-413E-BF32-D8AC188D99AE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18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3CF4-D2A3-413E-BF32-D8AC188D99A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77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3CF4-D2A3-413E-BF32-D8AC188D99A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02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3CF4-D2A3-413E-BF32-D8AC188D99A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58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3CF4-D2A3-413E-BF32-D8AC188D99AE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8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3CF4-D2A3-413E-BF32-D8AC188D99AE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3CF4-D2A3-413E-BF32-D8AC188D99AE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25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3CF4-D2A3-413E-BF32-D8AC188D99AE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8A4A-4055-4FDF-843A-9B1562485171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3A05-05A3-4DC0-A2AB-AF811459A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8A4A-4055-4FDF-843A-9B1562485171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3A05-05A3-4DC0-A2AB-AF811459A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8A4A-4055-4FDF-843A-9B1562485171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3A05-05A3-4DC0-A2AB-AF811459A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5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35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02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12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24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4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12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0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8A4A-4055-4FDF-843A-9B1562485171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3A05-05A3-4DC0-A2AB-AF811459A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82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20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47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6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89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89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89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42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51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4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8A4A-4055-4FDF-843A-9B1562485171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3A05-05A3-4DC0-A2AB-AF811459A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57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86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48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308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0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7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019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17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44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4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8A4A-4055-4FDF-843A-9B1562485171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3A05-05A3-4DC0-A2AB-AF811459A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1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835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595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461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075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1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632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420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0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8A4A-4055-4FDF-843A-9B1562485171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3A05-05A3-4DC0-A2AB-AF811459A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980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20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86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213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900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157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6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0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627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0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8A4A-4055-4FDF-843A-9B1562485171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3A05-05A3-4DC0-A2AB-AF811459A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116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27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61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425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354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740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0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8A4A-4055-4FDF-843A-9B1562485171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3A05-05A3-4DC0-A2AB-AF811459A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8A4A-4055-4FDF-843A-9B1562485171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3A05-05A3-4DC0-A2AB-AF811459A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8A4A-4055-4FDF-843A-9B1562485171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3A05-05A3-4DC0-A2AB-AF811459A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8A4A-4055-4FDF-843A-9B1562485171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E3A05-05A3-4DC0-A2AB-AF811459A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4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9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7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7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79712" y="548681"/>
            <a:ext cx="4608512" cy="2736303"/>
          </a:xfrm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6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br>
              <a:rPr lang="ru-RU" sz="6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КОМНАТНЫЕ РАСТЕНИЯ ДРУЗЬЯ И ВРАГИ .</a:t>
            </a:r>
            <a:endParaRPr lang="ru-RU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048672" cy="3240360"/>
          </a:xfrm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МКОУ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«ЧЕРСКАЯ СРЕДНЯЯ ОБЩЕОБРАЗОВАТЕЛЬНАЯ ШКОЛА»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497" y="174567"/>
            <a:ext cx="8103005" cy="297776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Очистить воздух, укрепить иммунитет и снять стресс помогут полезные комнатные растения. </a:t>
            </a: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ченые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разных стран, </a:t>
            </a: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определили какие самые полезные комнатные растения для </a:t>
            </a: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человека: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608" y="4941168"/>
            <a:ext cx="1533525" cy="15335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1840" y="4700125"/>
            <a:ext cx="4752527" cy="1766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Алоэ - Снижает </a:t>
            </a: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содержние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ядовитых веществ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отличие от большинства растений, ночью алоэ выделяет кислород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472" y="3214686"/>
            <a:ext cx="1381125" cy="13811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31289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Аспарагус -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очищает помещение от негативной энергии, дарит людям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спокойствие.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62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2761736"/>
          </a:xfrm>
        </p:spPr>
        <p:txBody>
          <a:bodyPr>
            <a:no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</a:t>
            </a: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ПЕЛАРГОНИЯ   - ГЕРАНЬ</a:t>
            </a:r>
            <a:b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Всасывает </a:t>
            </a:r>
            <a:r>
              <a:rPr lang="ru-RU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сырость</a:t>
            </a:r>
            <a:br>
              <a:rPr lang="ru-RU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угар, очищает </a:t>
            </a:r>
            <a:br>
              <a:rPr lang="ru-RU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освежает </a:t>
            </a: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комнату. </a:t>
            </a:r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CC"/>
              </a:solidFill>
              <a:effectLst>
                <a:outerShdw dist="35921" dir="2700000" algn="ctr" rotWithShape="0">
                  <a:srgbClr val="00000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4" descr="rannii_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857496"/>
            <a:ext cx="3024336" cy="25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zvezda_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000372"/>
            <a:ext cx="326058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36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ОЗДАРАВЛИВАЮТ ВОЗДУХ :</a:t>
            </a:r>
            <a:br>
              <a:rPr lang="ru-RU" dirty="0" smtClean="0"/>
            </a:br>
            <a:r>
              <a:rPr lang="ru-RU" dirty="0" smtClean="0"/>
              <a:t>ГИБИСКУС ,РОИЦИССУС</a:t>
            </a:r>
            <a:endParaRPr lang="ru-RU" dirty="0"/>
          </a:p>
        </p:txBody>
      </p:sp>
      <p:pic>
        <p:nvPicPr>
          <p:cNvPr id="4" name="Picture 5" descr="китайчкая ро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714488"/>
            <a:ext cx="31623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рои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655" y="3270273"/>
            <a:ext cx="2667272" cy="327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41552" y="4183335"/>
            <a:ext cx="1267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ГИБИСКУС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67970" y="3218491"/>
            <a:ext cx="1794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РОИЦИССУ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8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НАШИ ИССЛЕДОВАНИЯ         РАСТЕНИЙ В ШКОЛЕ ПОКАЗАЛИ,ЧТО В ШКОЛЕ ЕСТЬ И ПОЛЕЗНЫЕ И ЯДОВИТЫЕ РАСТЕНИЯ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ПОЛЕЗНЫЕ РАСТЕНИЯ: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Бегония</a:t>
            </a:r>
          </a:p>
          <a:p>
            <a:r>
              <a:rPr lang="ru-RU" dirty="0" smtClean="0"/>
              <a:t>ТРАДЕСКАНЦИЯ</a:t>
            </a:r>
          </a:p>
          <a:p>
            <a:r>
              <a:rPr lang="ru-RU" dirty="0" smtClean="0"/>
              <a:t>ХЛОРОФИТУМ</a:t>
            </a:r>
          </a:p>
          <a:p>
            <a:r>
              <a:rPr lang="ru-RU" dirty="0" smtClean="0"/>
              <a:t>АЛОЭ</a:t>
            </a:r>
          </a:p>
          <a:p>
            <a:r>
              <a:rPr lang="ru-RU" dirty="0" smtClean="0"/>
              <a:t>ПЛЮЩ</a:t>
            </a:r>
          </a:p>
          <a:p>
            <a:r>
              <a:rPr lang="ru-RU" dirty="0" smtClean="0"/>
              <a:t>ХОЙЯ</a:t>
            </a:r>
          </a:p>
          <a:p>
            <a:r>
              <a:rPr lang="ru-RU" dirty="0" smtClean="0"/>
              <a:t>ЭХМЕЯ</a:t>
            </a:r>
          </a:p>
          <a:p>
            <a:r>
              <a:rPr lang="ru-RU" dirty="0" smtClean="0"/>
              <a:t>АСПАРАГУС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ЯДОВИТЫЕ РАСТЕНИЯ: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ФИКУС</a:t>
            </a:r>
          </a:p>
          <a:p>
            <a:r>
              <a:rPr lang="ru-RU" dirty="0" smtClean="0"/>
              <a:t>ФИАЛКИ</a:t>
            </a:r>
          </a:p>
          <a:p>
            <a:r>
              <a:rPr lang="ru-RU" dirty="0" smtClean="0"/>
              <a:t>ОЛЕАНДР</a:t>
            </a:r>
          </a:p>
          <a:p>
            <a:r>
              <a:rPr lang="ru-RU" dirty="0" smtClean="0"/>
              <a:t>ДИФФЕНБАХИЯ</a:t>
            </a:r>
          </a:p>
          <a:p>
            <a:r>
              <a:rPr lang="ru-RU" dirty="0" smtClean="0"/>
              <a:t>МОНСТЕРА</a:t>
            </a:r>
          </a:p>
          <a:p>
            <a:r>
              <a:rPr lang="ru-RU" dirty="0" smtClean="0"/>
              <a:t>МИРТ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8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РАСТЕНИЯ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4"/>
          <a:stretch>
            <a:fillRect/>
          </a:stretch>
        </p:blipFill>
        <p:spPr>
          <a:xfrm>
            <a:off x="899592" y="1417638"/>
            <a:ext cx="2143125" cy="21431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395423">
            <a:off x="2355814" y="2099666"/>
            <a:ext cx="557905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бегония Нейтрализует вредные вещества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Аромат снимает депрессию. Рекомендуют ставить в спальне пожилых людей и при различных заболеваниях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4"/>
          <a:stretch>
            <a:fillRect/>
          </a:stretch>
        </p:blipFill>
        <p:spPr>
          <a:xfrm>
            <a:off x="500034" y="1857364"/>
            <a:ext cx="2571768" cy="36414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ПОЛЕЗНЫЕ РАСТЕНИЯ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26229" y="2060443"/>
            <a:ext cx="4797077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фикус фильтрует не только воздух, но и 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энергетику.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60134" y="16441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1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4"/>
          <a:stretch>
            <a:fillRect/>
          </a:stretch>
        </p:blipFill>
        <p:spPr>
          <a:xfrm>
            <a:off x="539552" y="548680"/>
            <a:ext cx="2266950" cy="226695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97160" y="500042"/>
            <a:ext cx="58611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хедера -плющ чемпион по поглощению углекислого газа. </a:t>
            </a:r>
            <a:r>
              <a:rPr lang="ru-RU" alt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растение и ядовитое и полезное.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706239" y="3865067"/>
            <a:ext cx="2100263" cy="25882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96536" y="6453336"/>
            <a:ext cx="564578" cy="2755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фитум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6937" y="5193030"/>
            <a:ext cx="5136663" cy="12116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Хлорофитум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очиститель воздуха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-л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учший санитар воздуха.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34375" y="1471157"/>
            <a:ext cx="4572000" cy="32070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Плющ - 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самая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известная домашняя 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лиана.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растение тоже можно назвать полезным – оно очищает воздух помещений от вредных химикатов, 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его листья и стебли ядовиты – если их случится попробовать, например, домашнему грызуну, то животное погибнет. Иногда плющ цветёт, хотя и редко – раз в несколько лет, но цветки пахнут неприятно, а плоды ещё более ядовиты, чем остальные части растения; поэтому лучше удалять бутоны, пока они не успели раскрыться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ЯДОВИТЫЕ КОМНАТНЫЕ РАСТЕНИЯ: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52" y="1249073"/>
            <a:ext cx="2384425" cy="25114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315969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ФИКУС</a:t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5" name="Рисунок 4"/>
          <p:cNvPicPr/>
          <p:nvPr/>
        </p:nvPicPr>
        <p:blipFill>
          <a:blip r:embed="rId5"/>
          <a:stretch>
            <a:fillRect/>
          </a:stretch>
        </p:blipFill>
        <p:spPr>
          <a:xfrm>
            <a:off x="473726" y="3861048"/>
            <a:ext cx="2857500" cy="23042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23928" y="3649960"/>
            <a:ext cx="4746346" cy="2549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ОЛЕАНДР.Цветки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него душистые и приятно пахнущие, но могут вызывать головную боль, если растение цветёт слишком буйно.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Семена и сок ядовиты особенно, поэтому ухаживать за ним надо в перчатках, а детей и животных близко не подпускать.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55370" y="185186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Цветок не любит прямых солнечных лучей. Фикус очень быстро растёт. При повреждении листка или ствола фикус выделяет ядовитый сок.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815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" y="2865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ЯДОВИТЫЕ РАСТЕНИЯ: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49" y="1705869"/>
            <a:ext cx="3178696" cy="34099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51920" y="1161950"/>
            <a:ext cx="4427984" cy="495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Диффенбахия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Сок многих </a:t>
            </a:r>
            <a:r>
              <a:rPr 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диффенбахий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ядовит для кожи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,при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попадании в глаза поражает роговицу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Хотя и дети, и животные обычно долго не жуют это растение, всё может закончиться трагедией, так что доступ к </a:t>
            </a:r>
            <a:r>
              <a:rPr lang="ru-RU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диффенбахиям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ограничить!!!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животных особенно уязвимы кошки – их этот сок может убить, попав в рот даже в малом количестве.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ЯДОВИТЫЕ РАСТЕНИЯ: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2008" y="1154640"/>
            <a:ext cx="2569872" cy="26315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91880" y="2276872"/>
            <a:ext cx="4572000" cy="30521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Монстера.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природе это лиана с крупными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листьями.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этих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больших листьях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до 0,5 м – листьях содержатся токсины, вызывающие жжение в слизистых оболочках, воспаление, сильное выделение слюны, рвоту и расстройства пищеварения.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43708" y="-747464"/>
            <a:ext cx="4824536" cy="3744416"/>
          </a:xfrm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выполнили:</a:t>
            </a:r>
            <a:endParaRPr lang="ru-RU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3284985"/>
            <a:ext cx="6192688" cy="3456384"/>
          </a:xfrm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БАТУРИНА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УЛЬЯНА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3КЛ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РУКОВОДИТЕЛЬ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ЗАЙКОВА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Т.В.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7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ПОЛЕЗНЫЕ РАСТЕНИЯ В НАШЕМ КЛАССЕ: </a:t>
            </a:r>
            <a:endParaRPr lang="ru-RU" dirty="0"/>
          </a:p>
        </p:txBody>
      </p:sp>
      <p:pic>
        <p:nvPicPr>
          <p:cNvPr id="6" name="Рисунок 5" descr="C:\Users\Lenovo\Desktop\цветы класса\P80314-1603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071942"/>
            <a:ext cx="130016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enovo\Desktop\цветы класса\P80314-1554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500174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Lenovo\Desktop\цветы класса\P80314-1609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500570"/>
            <a:ext cx="1221580" cy="162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00430" y="4143380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РОИЦИССУС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2071678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ХЛОРОФИТУМ+ТРАДИСКАНЦИЯ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4259996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БЕГОНИЯ</a:t>
            </a:r>
            <a:endParaRPr lang="ru-RU" dirty="0"/>
          </a:p>
        </p:txBody>
      </p:sp>
      <p:pic>
        <p:nvPicPr>
          <p:cNvPr id="1028" name="Picture 4" descr="C:\Users\Lenovo\Desktop\цветы класса\P80314-15590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857628"/>
            <a:ext cx="1739501" cy="231933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643702" y="3244334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ЭУХАРИС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ЯДОВИТЫЕ РАСТЕНИЯ НАШЕГО КЛАССА: 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1357298"/>
            <a:ext cx="3214710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Lenovo\Desktop\цветы класса\P80314-1604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142984"/>
            <a:ext cx="2806351" cy="212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Lenovo\Desktop\цветы класса\P80314-1557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5" y="3643314"/>
            <a:ext cx="185738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357554" y="1571612"/>
            <a:ext cx="2500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МОНСТЕРА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38415" y="3244334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64398" y="3244334"/>
            <a:ext cx="2250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МАЛОЧАЙ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1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  ПО ИССЛЕДОВАНИЮ КЛАССА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71612"/>
            <a:ext cx="73581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НА ЭКОЛОГИЕСКОМ КРУЖКЕ ПОСАДИТЬ ДЛЯ КЛАССА</a:t>
            </a:r>
          </a:p>
          <a:p>
            <a:r>
              <a:rPr lang="ru-RU" sz="4000" dirty="0" smtClean="0"/>
              <a:t> СЛЕДУЮЩИЕ ЦВЕТЫ: ПИЛАРГОНИЮ,ТРАДИСКАНЦИЮ,АЛОЭ,РОИЦИССУС</a:t>
            </a:r>
            <a:endParaRPr lang="ru-RU"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71600" y="116966"/>
            <a:ext cx="7772400" cy="172785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РЕЗУЛЬТАТЫ ОПРОСА ОДНОКЛАССНИКОВ</a:t>
            </a:r>
            <a:endParaRPr lang="ru-RU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01560"/>
              </p:ext>
            </p:extLst>
          </p:nvPr>
        </p:nvGraphicFramePr>
        <p:xfrm>
          <a:off x="971600" y="2185058"/>
          <a:ext cx="7941245" cy="4754880"/>
        </p:xfrm>
        <a:graphic>
          <a:graphicData uri="http://schemas.openxmlformats.org/drawingml/2006/table">
            <a:tbl>
              <a:tblPr firstRow="1" firstCol="1" bandRow="1"/>
              <a:tblGrid>
                <a:gridCol w="2984009"/>
                <a:gridCol w="2473784"/>
                <a:gridCol w="2483452"/>
              </a:tblGrid>
              <a:tr h="1435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ЛЮБИТЕ ЛИ ВЫ КОМНАТНЫЕ РАСТЕНИЯ?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79" marR="5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ИМЕЮТСЯ ЛИ У ВАС ДОМА КОМНАТНЫЕ ЦВЕТЫ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79" marR="5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ЗНАЕШЬ ЛИ ТЫ, ЧТО СУЩЕСТВУЮТ ЯДОВИТЫЕ И ПОЛЕЗНЫЕ КОМНАТНЫЕ РАСТЕНИЯ?</a:t>
                      </a:r>
                    </a:p>
                  </a:txBody>
                  <a:tcPr marL="57479" marR="5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3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13-   ЧЕЛОВЕК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ЛЮБЯТ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2-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ЧЕЛОВЕКА НЕ ЛЮБЯТ</a:t>
                      </a:r>
                    </a:p>
                  </a:txBody>
                  <a:tcPr marL="57479" marR="5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13-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ЧЕЛОВЕК ИМЕЮТ КОМНАТНЫЕ РАСТЕНИЯ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-НЕТ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79" marR="5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5-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ЧЕЛОВЕК ЗНАЮТ </a:t>
                      </a:r>
                      <a:b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-ЧЕЛОВЕК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ЗНАЮТ</a:t>
                      </a:r>
                    </a:p>
                  </a:txBody>
                  <a:tcPr marL="57479" marR="5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77740" y="3671663"/>
            <a:ext cx="6920755" cy="88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1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908631" y="17384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692502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МЫ, ЭКОЛОГИ ШКОЛЫ ДОЛЖНЫ В ДРУГИХ КЛАССАХ 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ЗАНЯТИЯ И РАССКАЗАТЬ О ЗНАЧЕНИИ ПОЛЕЗНЫХ 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ЯДОВИТЫХ РАСТЕНИЯХ.</a:t>
            </a:r>
          </a:p>
          <a:p>
            <a:pPr lvl="0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2.ПРОВЕСТИ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ШКОЛЕ АКЦИЮ ПО РАСПРОСТРАНЕНИЮ </a:t>
            </a:r>
          </a:p>
          <a:p>
            <a:pPr marL="228600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ПАМЯТКИ О ИХ  ПОЛЬЗЕ И ВРЕДЕ 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171400"/>
            <a:ext cx="9144000" cy="7650088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908631" y="17384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2526752"/>
            <a:ext cx="8280430" cy="411695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Каждое 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растение имеет свой «характер</a:t>
            </a:r>
            <a: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  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учитывая родину растения, мы должны создать для них определённую, родную для них обстановку. </a:t>
            </a:r>
            <a: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тогда</a:t>
            </a:r>
            <a: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b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подаренную любовь и постоянную заботу растения отблагодарят нас своим здоровым видом, необычайной окраской листьев и яркими, радующими глаз цветами. </a:t>
            </a: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0007" y="632399"/>
            <a:ext cx="7772400" cy="1500187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Работая над проектом я выяснила, что все мои растения пришли из Центральной, Южной,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Америки;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 Африки и 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Азии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035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279984" y="37196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/>
              </a:rPr>
              <a:t>Name of presentation</a:t>
            </a:r>
            <a:endParaRPr lang="en-US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9144000" cy="68580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31058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использованной литературы:</a:t>
            </a:r>
          </a:p>
          <a:p>
            <a:pPr>
              <a:spcAft>
                <a:spcPts val="0"/>
              </a:spcAft>
            </a:pP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Интернет ресурсы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1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279984" y="37196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/>
              </a:rPr>
              <a:t>Name of presentation</a:t>
            </a:r>
            <a:endParaRPr lang="en-US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9144000" cy="68580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00042"/>
            <a:ext cx="8953499" cy="67151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2348880"/>
            <a:ext cx="75953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за внимание!</a:t>
            </a:r>
            <a:endParaRPr lang="ru-RU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26539" y="1012002"/>
            <a:ext cx="2266950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p089iytfg.png"/>
          <p:cNvPicPr>
            <a:picLocks noChangeAspect="1"/>
          </p:cNvPicPr>
          <p:nvPr/>
        </p:nvPicPr>
        <p:blipFill>
          <a:blip r:embed="rId4" cstate="print"/>
          <a:srcRect b="82408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ЦЕЛЬ:</a:t>
            </a:r>
            <a:endParaRPr lang="ru-RU" sz="60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/>
                </a:solidFill>
              </a:rPr>
              <a:t>ИЗУЧИТЬ ВЛИЯНИЕ КОМНАТНЫХ РАСТЕНИЙ НА ЗДОРОВЬЕ ЧЕЛОВЕКА</a:t>
            </a:r>
          </a:p>
          <a:p>
            <a:r>
              <a:rPr lang="ru-RU" sz="4000" dirty="0" smtClean="0">
                <a:solidFill>
                  <a:schemeClr val="accent3"/>
                </a:solidFill>
              </a:rPr>
              <a:t>ВЫЯСНИТЬ ГЛАВНЫЕ ПРАВИЛА, ГДЕ МОЖНО  ИХ РАЗМЕЩАТЬ  </a:t>
            </a:r>
          </a:p>
          <a:p>
            <a:endParaRPr lang="ru-RU" sz="4000" dirty="0" smtClean="0">
              <a:solidFill>
                <a:schemeClr val="accent3"/>
              </a:solidFill>
            </a:endParaRPr>
          </a:p>
          <a:p>
            <a:endParaRPr lang="ru-RU" sz="4000" dirty="0">
              <a:solidFill>
                <a:schemeClr val="accent3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4035243" y="4924425"/>
            <a:ext cx="1933575" cy="193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/>
          <p:nvPr/>
        </p:nvPicPr>
        <p:blipFill>
          <a:blip r:embed="rId6"/>
          <a:stretch>
            <a:fillRect/>
          </a:stretch>
        </p:blipFill>
        <p:spPr>
          <a:xfrm>
            <a:off x="6843271" y="4308475"/>
            <a:ext cx="2133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2494" y="5157193"/>
            <a:ext cx="1261442" cy="1600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089iytfg.png"/>
          <p:cNvPicPr>
            <a:picLocks noChangeAspect="1"/>
          </p:cNvPicPr>
          <p:nvPr/>
        </p:nvPicPr>
        <p:blipFill>
          <a:blip r:embed="rId3" cstate="print"/>
          <a:srcRect r="87799"/>
          <a:stretch>
            <a:fillRect/>
          </a:stretch>
        </p:blipFill>
        <p:spPr>
          <a:xfrm>
            <a:off x="0" y="0"/>
            <a:ext cx="11156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-100611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ЗАДАЧИ:</a:t>
            </a:r>
            <a:endParaRPr lang="ru-RU" sz="6000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1.ИЗУЧИТЬ СОСТАВ КОМНАТНЫХ РАСТЕНИЙ ШКОЛЫ.</a:t>
            </a:r>
          </a:p>
          <a:p>
            <a:r>
              <a:rPr lang="ru-RU" dirty="0" smtClean="0"/>
              <a:t>2.ПО ИНФОРМАЦИОННЫМ ИСТОЧНИКАМ ОПРЕДЕЛИТЬ ПОЛЕЗНЫЕ И ЯДОВИТЫЕ РАСТЕНИЯ КЛАССА.</a:t>
            </a:r>
          </a:p>
          <a:p>
            <a:r>
              <a:rPr lang="ru-RU" dirty="0" smtClean="0"/>
              <a:t>3.ПРОВЕСТИ АКЦИЮ С РАЗДАЧЕЙ ЛИСТОВОК  ПОЛЕЗНЫХ И ВРЕДНЫХ РАСТЕНИЙ. ВЫСТУПИТЬ С ИТОГАМИ НА  ШКОЛЬНОЙ НАУЧНО –ПРАКТИЧЕСКОЙ КОНФЕРЕНЦИИ.</a:t>
            </a:r>
          </a:p>
          <a:p>
            <a:r>
              <a:rPr lang="ru-RU" dirty="0" smtClean="0"/>
              <a:t>4.ПРОВЕСТИ ОПРОС СРЕДИ ОДНОКЛАССНИКОВ И ВЫЯВИТЬ ИХ ОТНОШЕНИЯ К ЗЕЛЁНЫМ ПИТОМЦАМ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1.Составление плана.</a:t>
            </a:r>
          </a:p>
          <a:p>
            <a:endParaRPr lang="ru-RU" dirty="0"/>
          </a:p>
          <a:p>
            <a:r>
              <a:rPr lang="ru-RU" dirty="0" smtClean="0"/>
              <a:t>Изучение материала.</a:t>
            </a:r>
          </a:p>
          <a:p>
            <a:endParaRPr lang="ru-RU" dirty="0"/>
          </a:p>
          <a:p>
            <a:r>
              <a:rPr lang="ru-RU" dirty="0" smtClean="0"/>
              <a:t>Фото галерея цветов класса.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Работа с </a:t>
            </a:r>
            <a:r>
              <a:rPr lang="ru-RU" dirty="0"/>
              <a:t>э</a:t>
            </a:r>
            <a:r>
              <a:rPr lang="ru-RU" dirty="0" smtClean="0"/>
              <a:t>нциклопедией и составление списка полезных и ядовитых растений класса.</a:t>
            </a:r>
          </a:p>
          <a:p>
            <a:r>
              <a:rPr lang="ru-RU" dirty="0" smtClean="0"/>
              <a:t>Опрос одноклассников.</a:t>
            </a:r>
          </a:p>
          <a:p>
            <a:r>
              <a:rPr lang="ru-RU" dirty="0" smtClean="0"/>
              <a:t>Составление Памятки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86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У НАС МНОГО УВЛЕЧЕНИЙ,НО БОЛЬШЕ ВСЕГО МЫ УВЛЕКАЕМСЯ РАСТЕНИЕВОДСТВОМ…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106">
            <a:off x="5975648" y="4290491"/>
            <a:ext cx="2699792" cy="151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9244">
            <a:off x="6047656" y="2581713"/>
            <a:ext cx="2555776" cy="1437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73215"/>
            <a:ext cx="2555776" cy="1437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3129">
            <a:off x="666171" y="4869160"/>
            <a:ext cx="2627433" cy="1477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1702">
            <a:off x="251169" y="2465308"/>
            <a:ext cx="3042435" cy="1711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2751588"/>
            <a:ext cx="1584248" cy="229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10" y="2380769"/>
            <a:ext cx="1267931" cy="225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395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908631" y="17384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МЫ ЗАИНТЕРЕСОВАЛИСЬ ….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1" y="1325159"/>
            <a:ext cx="61610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ОДИНАКОВЫ ЛИ ВСЕ РАСТЕНИЯ ВЛИЯЮТ </a:t>
            </a: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ЗДОРОВЬЕ ЧЕЛОВЕКА?</a:t>
            </a: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ПОЭТОМУ МЫ РЕШИЛИ СОЗДАТЬ ЭТОТ ПРОЕКТ</a:t>
            </a: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ШКОЛЕ ПО ИЗУЧЕНИЮ КОМНАТНЫХ РАСТЕНИЙ</a:t>
            </a: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НАШЕЙ ШКОЛЕ!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1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279984" y="37196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/>
              </a:rPr>
              <a:t>Name of presentation</a:t>
            </a:r>
            <a:endParaRPr lang="en-US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5" y="-30644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218567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ЗНАЧЕНИЕ  КОМНАТНЫХ  РАСТЕНИЙ    В           ЖИЗНИ           ЧЕЛОВЕКА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51333" y="2060848"/>
            <a:ext cx="52066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Многие люди недооценивают значение комнатных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цветов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Цветы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способны открыть перед человеком целый мир гармонии и очистить дом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782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279984" y="37196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/>
              </a:rPr>
              <a:t>Name of presentation</a:t>
            </a:r>
            <a:endParaRPr lang="en-US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Роль комнатных растений в жизни человека 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Комнатные растения поглощают из воздуха углекислый газ и взамен выделяют кислород. Кроме того они увлажняют сухой воздух, снижают его запылённость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Комнатные растения способны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убивать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токсические вещества в воздухе. Многие домашние цветы способны выделять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вещества,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уничтожают болезнетворные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микробы.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Некоторые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комнатные растения могут использоваться как домашние лекари. Особенно славится алоэ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87229" y="5229200"/>
            <a:ext cx="15335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cfc2bb8f1fde53e78872822891dd7a848965fc"/>
  <p:tag name="ISPRING_SCORM_RATE_SLIDES" val="1"/>
  <p:tag name="ISPRING_SCORM_RATE_QUIZZES" val="0"/>
  <p:tag name="ISPRING_SCORM_PASSING_SCORE" val="100.000000000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865</Words>
  <Application>Microsoft Office PowerPoint</Application>
  <PresentationFormat>Экран (4:3)</PresentationFormat>
  <Paragraphs>137</Paragraphs>
  <Slides>27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Times New Roman</vt:lpstr>
      <vt:lpstr>Тема Office</vt:lpstr>
      <vt:lpstr>Office Theme</vt:lpstr>
      <vt:lpstr>1_Office Theme</vt:lpstr>
      <vt:lpstr>3_Office Theme</vt:lpstr>
      <vt:lpstr>2_Office Theme</vt:lpstr>
      <vt:lpstr>4_Office Theme</vt:lpstr>
      <vt:lpstr>ПРОЕКТ  КОМНАТНЫЕ РАСТЕНИЯ ДРУЗЬЯ И ВРАГИ .</vt:lpstr>
      <vt:lpstr>Работу выполнили:</vt:lpstr>
      <vt:lpstr>ЦЕЛЬ:</vt:lpstr>
      <vt:lpstr>ЗАДАЧИ:</vt:lpstr>
      <vt:lpstr>ЭТАПЫ РАБОТЫ:</vt:lpstr>
      <vt:lpstr>У НАС МНОГО УВЛЕЧЕНИЙ,НО БОЛЬШЕ ВСЕГО МЫ УВЛЕКАЕМСЯ РАСТЕНИЕВОДСТВОМ…</vt:lpstr>
      <vt:lpstr>МЫ ЗАИНТЕРЕСОВАЛИСЬ ….</vt:lpstr>
      <vt:lpstr>ЗНАЧЕНИЕ  КОМНАТНЫХ  РАСТЕНИЙ    В           ЖИЗНИ           ЧЕЛОВЕКА</vt:lpstr>
      <vt:lpstr>Роль комнатных растений в жизни человека </vt:lpstr>
      <vt:lpstr>Очистить воздух, укрепить иммунитет и снять стресс помогут полезные комнатные растения.  Ученые разных стран,  определили какие самые полезные комнатные растения для человека:  </vt:lpstr>
      <vt:lpstr>              ПЕЛАРГОНИЯ   - ГЕРАНЬ Всасывает сырость и угар, очищает  и освежает комнату.  </vt:lpstr>
      <vt:lpstr> ОЗДАРАВЛИВАЮТ ВОЗДУХ : ГИБИСКУС ,РОИЦИССУС</vt:lpstr>
      <vt:lpstr>НАШИ ИССЛЕДОВАНИЯ         РАСТЕНИЙ В ШКОЛЕ ПОКАЗАЛИ,ЧТО В ШКОЛЕ ЕСТЬ И ПОЛЕЗНЫЕ И ЯДОВИТЫЕ РАСТЕНИЯ</vt:lpstr>
      <vt:lpstr>ПОЛЕЗНЫЕ РАСТЕНИЯ</vt:lpstr>
      <vt:lpstr>ПОЛЕЗНЫЕ РАСТЕНИЯ</vt:lpstr>
      <vt:lpstr>Презентация PowerPoint</vt:lpstr>
      <vt:lpstr>ЯДОВИТЫЕ КОМНАТНЫЕ РАСТЕНИЯ:</vt:lpstr>
      <vt:lpstr>ЯДОВИТЫЕ РАСТЕНИЯ:</vt:lpstr>
      <vt:lpstr>ЯДОВИТЫЕ РАСТЕНИЯ:</vt:lpstr>
      <vt:lpstr>  ПОЛЕЗНЫЕ РАСТЕНИЯ В НАШЕМ КЛАССЕ: </vt:lpstr>
      <vt:lpstr>ЯДОВИТЫЕ РАСТЕНИЯ НАШЕГО КЛАССА: .</vt:lpstr>
      <vt:lpstr>ВЫВОДЫ  ПО ИССЛЕДОВАНИЮ КЛАССА</vt:lpstr>
      <vt:lpstr>РЕЗУЛЬТАТЫ ОПРОСА ОДНОКЛАССНИКОВ</vt:lpstr>
      <vt:lpstr>ВЫВОДЫ</vt:lpstr>
      <vt:lpstr>Каждое растение имеет свой «характер».  И учитывая родину растения, мы должны создать для них определённую, родную для них обстановку.  И тогда…  за подаренную любовь и постоянную заботу растения отблагодарят нас своим здоровым видом, необычайной окраской листьев и яркими, радующими глаз цветами.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PC</dc:creator>
  <cp:lastModifiedBy>1</cp:lastModifiedBy>
  <cp:revision>63</cp:revision>
  <dcterms:created xsi:type="dcterms:W3CDTF">2014-04-08T13:41:13Z</dcterms:created>
  <dcterms:modified xsi:type="dcterms:W3CDTF">2018-03-22T11:54:52Z</dcterms:modified>
</cp:coreProperties>
</file>