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3242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285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853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48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007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0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390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15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14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230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686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594419-E888-4981-AB9C-2A4C8F67ED0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FBF00-9776-4E07-8DBE-F4BEAAF8C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505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Рисование лыжника(человек в движении)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Рочева Людмила Васильевна </a:t>
            </a:r>
          </a:p>
          <a:p>
            <a:r>
              <a:rPr lang="ru-RU" dirty="0"/>
              <a:t>учитель изобразительного искусства</a:t>
            </a:r>
          </a:p>
          <a:p>
            <a:r>
              <a:rPr lang="ru-RU" dirty="0"/>
              <a:t>МАОУ «</a:t>
            </a:r>
            <a:r>
              <a:rPr lang="ru-RU" dirty="0" err="1"/>
              <a:t>Ёгвинская</a:t>
            </a:r>
            <a:r>
              <a:rPr lang="ru-RU" dirty="0"/>
              <a:t> ООШ»</a:t>
            </a:r>
          </a:p>
        </p:txBody>
      </p:sp>
    </p:spTree>
    <p:extLst>
      <p:ext uri="{BB962C8B-B14F-4D97-AF65-F5344CB8AC3E}">
        <p14:creationId xmlns:p14="http://schemas.microsoft.com/office/powerpoint/2010/main" val="33840103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Выполнение в цвете начинаем с фигуры лыжника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8254" y="1920396"/>
            <a:ext cx="3528827" cy="4700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91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Подрисовываем ели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3885" y="2125057"/>
            <a:ext cx="2958811" cy="3940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699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Придаем рисунку законченный вид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1979115"/>
            <a:ext cx="3326946" cy="4431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1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Определяем линию горизонта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1376" y="1801743"/>
            <a:ext cx="3600079" cy="4794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738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Закрашиваем фон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1884213"/>
            <a:ext cx="3398198" cy="4526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66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Определяем место для лыжника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118" y="1655146"/>
            <a:ext cx="3766334" cy="5016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39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Легкими штрихами рисуем фигуру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2622" y="1987150"/>
            <a:ext cx="3410074" cy="4541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43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Придаем «скелету» объем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308" y="1907660"/>
            <a:ext cx="3184443" cy="424140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196" y="2002765"/>
            <a:ext cx="3255694" cy="4336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9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Прорисовываем детально лыжника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9506" y="2169272"/>
            <a:ext cx="3433824" cy="4573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606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Добавляем лыжи и палки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0800" y="2006930"/>
            <a:ext cx="3270400" cy="43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91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Прорисовываем ели и кусты на заднем плане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625" y="2010749"/>
            <a:ext cx="3303196" cy="4399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2503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61</Words>
  <Application>Microsoft Office PowerPoint</Application>
  <PresentationFormat>Широкоэкранный</PresentationFormat>
  <Paragraphs>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Рисование лыжника(человек в движении)</vt:lpstr>
      <vt:lpstr>Определяем линию горизонта</vt:lpstr>
      <vt:lpstr>Закрашиваем фон</vt:lpstr>
      <vt:lpstr>Определяем место для лыжника</vt:lpstr>
      <vt:lpstr>Легкими штрихами рисуем фигуру</vt:lpstr>
      <vt:lpstr>Придаем «скелету» объем</vt:lpstr>
      <vt:lpstr>Прорисовываем детально лыжника</vt:lpstr>
      <vt:lpstr>Добавляем лыжи и палки</vt:lpstr>
      <vt:lpstr>Прорисовываем ели и кусты на заднем плане</vt:lpstr>
      <vt:lpstr>Выполнение в цвете начинаем с фигуры лыжника</vt:lpstr>
      <vt:lpstr>Подрисовываем ели</vt:lpstr>
      <vt:lpstr>Придаем рисунку законченный вид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лыжника(человек в движении)</dc:title>
  <dc:creator>Михаил</dc:creator>
  <cp:lastModifiedBy>Михаил</cp:lastModifiedBy>
  <cp:revision>2</cp:revision>
  <dcterms:created xsi:type="dcterms:W3CDTF">2016-02-25T13:01:10Z</dcterms:created>
  <dcterms:modified xsi:type="dcterms:W3CDTF">2016-02-25T13:13:12Z</dcterms:modified>
</cp:coreProperties>
</file>