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92" r:id="rId3"/>
    <p:sldId id="293" r:id="rId4"/>
    <p:sldId id="266" r:id="rId5"/>
    <p:sldId id="271" r:id="rId6"/>
    <p:sldId id="276" r:id="rId7"/>
    <p:sldId id="268" r:id="rId8"/>
    <p:sldId id="272" r:id="rId9"/>
    <p:sldId id="274" r:id="rId10"/>
    <p:sldId id="273" r:id="rId11"/>
    <p:sldId id="256" r:id="rId12"/>
    <p:sldId id="257" r:id="rId13"/>
    <p:sldId id="277" r:id="rId14"/>
    <p:sldId id="278" r:id="rId15"/>
    <p:sldId id="267" r:id="rId16"/>
    <p:sldId id="279" r:id="rId17"/>
    <p:sldId id="269" r:id="rId18"/>
    <p:sldId id="270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8" r:id="rId27"/>
    <p:sldId id="287" r:id="rId28"/>
    <p:sldId id="28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D9466-97D9-4A93-8BDE-B20199E1D8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2763738"/>
          </a:xfrm>
        </p:spPr>
        <p:txBody>
          <a:bodyPr/>
          <a:lstStyle/>
          <a:p>
            <a:r>
              <a:rPr lang="ru-RU" dirty="0"/>
              <a:t>Презентация к сценарию </a:t>
            </a:r>
            <a:br>
              <a:rPr lang="ru-RU" dirty="0"/>
            </a:br>
            <a:r>
              <a:rPr lang="ru-RU" dirty="0"/>
              <a:t>«8 марта» для дошкольников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E60C3D-12E3-4FE1-B75C-B9F4D250C1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Автор: Савинова Ирина Александровна </a:t>
            </a:r>
          </a:p>
        </p:txBody>
      </p:sp>
    </p:spTree>
    <p:extLst>
      <p:ext uri="{BB962C8B-B14F-4D97-AF65-F5344CB8AC3E}">
        <p14:creationId xmlns:p14="http://schemas.microsoft.com/office/powerpoint/2010/main" val="159528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55"/>
            <a:ext cx="9173469" cy="686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252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DC675C-AAAB-4537-883E-1AC3C4E2A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8928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60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A21054-923F-4F70-AD9F-1D4F3CBBD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99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4512965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249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13780912"/>
            <a:ext cx="9001000" cy="9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916B2F-7AB5-4B4A-9423-5C0D88FDE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36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07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466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144C41-86ED-47CD-8A52-C773B212D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13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7704856" cy="625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006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119"/>
            <a:ext cx="6840760" cy="68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993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C37D67-1595-4F75-B7CD-00BED4703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09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701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D61576-D8D6-4A07-8819-AFD2B0137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6632"/>
            <a:ext cx="8208912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37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1A20A1-D91B-4E9E-8D44-79500B6E0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21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D19E08-EBA3-41B4-BEDC-7DE954C83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0"/>
            <a:ext cx="8280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62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F16619-F477-48C2-9504-2A9CC3577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0"/>
            <a:ext cx="6768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06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90C0B8-89C5-46F8-A067-72A50460C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27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28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2B628F-C556-4560-898E-A3A6FDEB4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0"/>
            <a:ext cx="8136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69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2E34C8-C22C-4E98-8AA2-37D54CA74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89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92EE3D-5F45-4880-A495-8A7808647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05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85092D-519C-4E13-AE85-B3E82952F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67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8A4CC-EB70-4ADC-8D80-DFB5CC1EC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1470025"/>
          </a:xfrm>
        </p:spPr>
        <p:txBody>
          <a:bodyPr/>
          <a:lstStyle/>
          <a:p>
            <a:r>
              <a:rPr lang="ru-RU" dirty="0"/>
              <a:t>«Подарки»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637FA5-1244-4529-8E03-21808C792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857872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chemeClr val="tx1"/>
                </a:solidFill>
              </a:rPr>
              <a:t>Ребята, выбираем подарки.</a:t>
            </a:r>
          </a:p>
          <a:p>
            <a:r>
              <a:rPr lang="ru-RU" dirty="0">
                <a:solidFill>
                  <a:schemeClr val="tx1"/>
                </a:solidFill>
              </a:rPr>
              <a:t>Нужно посмотреть на картинку </a:t>
            </a:r>
          </a:p>
          <a:p>
            <a:r>
              <a:rPr lang="ru-RU" dirty="0">
                <a:solidFill>
                  <a:schemeClr val="tx1"/>
                </a:solidFill>
              </a:rPr>
              <a:t>и определить, кому можно подарить данный подарок- маме, папе, бабушке, дедушке, а может что-то оставите себе.</a:t>
            </a:r>
          </a:p>
          <a:p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74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683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136904" cy="671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799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421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6696744" cy="674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581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613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8808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50</Words>
  <Application>Microsoft Office PowerPoint</Application>
  <PresentationFormat>Экран (4:3)</PresentationFormat>
  <Paragraphs>7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Arial</vt:lpstr>
      <vt:lpstr>Calibri</vt:lpstr>
      <vt:lpstr>Тема Office</vt:lpstr>
      <vt:lpstr>Презентация к сценарию  «8 марта» для дошкольников </vt:lpstr>
      <vt:lpstr>Презентация PowerPoint</vt:lpstr>
      <vt:lpstr>«Подарки»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Савинова</dc:creator>
  <cp:lastModifiedBy>estet</cp:lastModifiedBy>
  <cp:revision>15</cp:revision>
  <dcterms:created xsi:type="dcterms:W3CDTF">2019-03-04T12:07:21Z</dcterms:created>
  <dcterms:modified xsi:type="dcterms:W3CDTF">2023-03-06T11:49:09Z</dcterms:modified>
</cp:coreProperties>
</file>