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861048"/>
            <a:ext cx="3543719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Преподаватель профессиональных дисциплин</a:t>
            </a:r>
          </a:p>
          <a:p>
            <a:r>
              <a:rPr lang="ru-RU" dirty="0" smtClean="0"/>
              <a:t>Наконечная Татьяна Васильевна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6" y="0"/>
            <a:ext cx="8964488" cy="31683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sz="1800" dirty="0"/>
              <a:t>Департамент внутренней и кадровой политики Белгородской области</a:t>
            </a:r>
            <a:br>
              <a:rPr lang="ru-RU" altLang="ru-RU" sz="1800" dirty="0"/>
            </a:br>
            <a:r>
              <a:rPr lang="ru-RU" altLang="ru-RU" sz="1800" dirty="0"/>
              <a:t>ОГАПОУ «Белгородский правоохранительный колледж </a:t>
            </a:r>
            <a:br>
              <a:rPr lang="ru-RU" altLang="ru-RU" sz="1800" dirty="0"/>
            </a:br>
            <a:r>
              <a:rPr lang="ru-RU" altLang="ru-RU" sz="1800" dirty="0"/>
              <a:t>имени Героя России В.В. Бурцева»</a:t>
            </a:r>
            <a:br>
              <a:rPr lang="ru-RU" altLang="ru-RU" sz="18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>МДК </a:t>
            </a:r>
            <a:r>
              <a:rPr lang="ru-RU" altLang="ru-RU" sz="2000" dirty="0" smtClean="0"/>
              <a:t>02.01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ТЕХНИКА И МЕТОДЫ РАЗВЕДЕНИЯ СОБАК</a:t>
            </a:r>
            <a:br>
              <a:rPr lang="ru-RU" altLang="ru-RU" sz="2000" dirty="0" smtClean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 smtClean="0"/>
              <a:t>ОТБОР И ПОДБОР ПРОИЗВОДИТЕЛЕЙ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973342" cy="24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9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776864" cy="65253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по качеству потомства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– наиболее точный показатель ценности производителя, а многоплодие и скороспелость собаки делают ее особенно ценной. При оценке производителей по потомству необходимо помнить, что полученные от них щенки формировались под влиянием генотипов обоих родителей и качество их во многом зависит от ухода за ними, условий кормления и содержания.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Потомство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даже лучших собак при неудачном подборе пар или в случае плохого выращивания и воспитания молодняка обычно бывает неудовлетворительным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21679" r="1"/>
          <a:stretch/>
        </p:blipFill>
        <p:spPr bwMode="auto">
          <a:xfrm>
            <a:off x="1619672" y="2996952"/>
            <a:ext cx="60444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0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>
          <a:xfrm>
            <a:off x="1331640" y="476672"/>
            <a:ext cx="6169002" cy="468927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789041"/>
            <a:ext cx="7776864" cy="20882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75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24936" cy="3474720"/>
          </a:xfrm>
        </p:spPr>
        <p:txBody>
          <a:bodyPr/>
          <a:lstStyle/>
          <a:p>
            <a:r>
              <a:rPr lang="ru-RU" dirty="0"/>
              <a:t>Одной из важнейших задач клубов (обществ) служебного собаководства является плановое разведение служебных собак для Вооруженных Сил, народного хозяйства и нужд населения на уровне современной зоотехнической науки.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6510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племенной работы в клубах (обществах) содержатся штатные специалисты, которые вместе с активистами-общественниками разрабатывают перспективные планы разведения собак. В этих планах, которые составляются отдельно на каждую породу, предусматривается разведение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3-4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поколений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собак 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4-5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лет работы), планируется рациональное использование имеющихся племенных производителей, их потомков, работа с существующими семействами и линиями и закладка новых, методы воспитания молодняка и пр.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4" y="1988840"/>
            <a:ext cx="7710342" cy="22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3474720"/>
          </a:xfrm>
        </p:spPr>
        <p:txBody>
          <a:bodyPr>
            <a:normAutofit/>
          </a:bodyPr>
          <a:lstStyle/>
          <a:p>
            <a:r>
              <a:rPr lang="ru-RU" dirty="0"/>
              <a:t>Непременным условием правильной племенной работы является ведение строгого племенного учета (направление собак на вязку в соответствии с планом разведения, регистрация проведенных вязок и рождения щенков и др.) Для подведения итогов племенной работы за год организуется комплексная оценка (</a:t>
            </a:r>
            <a:r>
              <a:rPr lang="ru-RU" dirty="0" smtClean="0"/>
              <a:t>бонитировка) </a:t>
            </a:r>
            <a:r>
              <a:rPr lang="ru-RU" dirty="0"/>
              <a:t>племенного поголовья собак. В результате бонитировки племенным животным присваивается племенная классность: элита и 1-й племенной класс.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17216"/>
            <a:ext cx="5467465" cy="340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16632"/>
            <a:ext cx="6400800" cy="3474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определения задачи племенной работы, необходимо выделить цель этой работы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06162"/>
            <a:ext cx="81369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ОТБОР И ПОДБОР</a:t>
            </a:r>
          </a:p>
          <a:p>
            <a:pPr algn="ctr"/>
            <a:r>
              <a:rPr lang="ru-RU" sz="2200" dirty="0" smtClean="0"/>
              <a:t>имеют общую цель – непрестанное совершенствование породы. В собаководстве отбор и подбор проводятся по ряду основных признаков – экстерьеру и конституции, служебным качествам, происхождению и в том случае, если собака уже использовалась в качестве производителя, то и по качеству полученного потомства.</a:t>
            </a:r>
            <a:endParaRPr lang="ru-RU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6429"/>
            <a:ext cx="638878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5004048" cy="241546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1"/>
                </a:solidFill>
              </a:rPr>
              <a:t>Отбором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называется выделение в каждом поколении лучших животных для их дальнейшего разведения. Отобранные животные называются </a:t>
            </a:r>
            <a:r>
              <a:rPr lang="ru-RU" sz="2000" i="1" dirty="0">
                <a:solidFill>
                  <a:schemeClr val="tx1"/>
                </a:solidFill>
              </a:rPr>
              <a:t>племенными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0808" y="42608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Подбор</a:t>
            </a:r>
            <a:r>
              <a:rPr lang="ru-RU" sz="2000" dirty="0"/>
              <a:t> – целенаправленная система спаривания отобранных для племенной цели животных с целью получения от них потомства, превосходящего родителей или по крайней мере не уступающего им по своим качествам.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560912" cy="2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8118"/>
            <a:ext cx="4007768" cy="30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1051316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Однородный и разнородный подбор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Цель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однородного подбора </a:t>
            </a:r>
            <a:r>
              <a:rPr lang="ru-RU" b="1" dirty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наследственное закрепление ценных качеств производителей и получение сходного или лучшего по сравнению с ними потомства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Цель разнородного подбора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–улучшение </a:t>
            </a:r>
            <a:r>
              <a:rPr lang="ru-RU" dirty="0">
                <a:solidFill>
                  <a:schemeClr val="tx1"/>
                </a:solidFill>
              </a:rPr>
              <a:t>худшей, отстающей части породы, создание на первых порах промежуточного улучшенного типа, часть которого (в основном суки) в течение ближайших поколений может быть улучшена и подтянута до уровня племенных собак. </a:t>
            </a:r>
          </a:p>
        </p:txBody>
      </p:sp>
    </p:spTree>
    <p:extLst>
      <p:ext uri="{BB962C8B-B14F-4D97-AF65-F5344CB8AC3E}">
        <p14:creationId xmlns:p14="http://schemas.microsoft.com/office/powerpoint/2010/main" val="74685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12968" cy="58326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подборе по экстерьеру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 заметные отклонения от нормы у одного партнера должны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покрываться положительными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признаками другого. Например, если сука с грубой головой, с короткими голенями и выпрямленными вследствие этого скакательными суставами, то в пару ей подбирается кобель с хорошей головой, с правильными задними ногами.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Желательно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чтобы эти положительные признаки кобеля имели наследственный характер и были закреплены подбором в предыдущих поколениях.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5" y="2708920"/>
            <a:ext cx="809741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0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5" y="247153"/>
            <a:ext cx="7694977" cy="289381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служебным качествам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Подбираемые собаки должны обладать сильным уравновешенным типом поведения, хорошим зрением, слухом и обонянием, способностью к дрессировке, привязанностью к владельцу. Излишне возбудимые, нервные собаки, а также робкие и трусливые собаки использоваться в качестве, производителей не должны.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7416824" cy="31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8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0404" y="116632"/>
            <a:ext cx="7920880" cy="590465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подборе по происхождению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выбираются наиболее сочетающиеся между собой линии и семейства. При необходимости допускается умеренно родственное и отдаленно родственное разведение на выдающихся, хорошо зарекомендовавших себя производителях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4572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Полученный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молодняк должен тщательно изучаться для того, чтобы определить индивидуальные особенности каждого производителя и в дальнейшем учитывать их при подборе пар.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41" y="1772816"/>
            <a:ext cx="63474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347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598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Georgia</vt:lpstr>
      <vt:lpstr>Trebuchet MS</vt:lpstr>
      <vt:lpstr>Воздушный поток</vt:lpstr>
      <vt:lpstr>Департамент внутренней и кадровой политики Белгородской области ОГАПОУ «Белгородский правоохранительный колледж  имени Героя России В.В. Бурцева»   МДК 02.01. ТЕХНИКА И МЕТОДЫ РАЗВЕДЕНИЯ СОБАК  ОТБОР И ПОДБОР ПРОИЗВОДИТЕЛЕЙ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Однородный и разнородный подбор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племенной работы</dc:title>
  <dc:creator>DNS</dc:creator>
  <cp:lastModifiedBy>Lenovo</cp:lastModifiedBy>
  <cp:revision>11</cp:revision>
  <dcterms:created xsi:type="dcterms:W3CDTF">2018-03-20T16:20:50Z</dcterms:created>
  <dcterms:modified xsi:type="dcterms:W3CDTF">2018-04-17T12:40:38Z</dcterms:modified>
</cp:coreProperties>
</file>