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1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1AF82-5F41-4050-BE2F-9D66F3D46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Разнообразие плодов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456629-33AF-42D9-854B-0F79E5101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4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EEC71-9FB6-4EFB-AE3C-11DE7427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Ярутка</a:t>
            </a:r>
          </a:p>
        </p:txBody>
      </p:sp>
      <p:pic>
        <p:nvPicPr>
          <p:cNvPr id="4" name="Picture 8" descr="Ярутка полевая — Википедия">
            <a:extLst>
              <a:ext uri="{FF2B5EF4-FFF2-40B4-BE49-F238E27FC236}">
                <a16:creationId xmlns:a16="http://schemas.microsoft.com/office/drawing/2014/main" id="{A26D0B8F-2095-4BEB-8ED8-247E65326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75" y="1583724"/>
            <a:ext cx="339634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Ярутка полевая — Википедия">
            <a:extLst>
              <a:ext uri="{FF2B5EF4-FFF2-40B4-BE49-F238E27FC236}">
                <a16:creationId xmlns:a16="http://schemas.microsoft.com/office/drawing/2014/main" id="{116514E0-FB66-42D2-B641-A917602F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74" y="1583724"/>
            <a:ext cx="2571690" cy="48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2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D0834-B5F0-4E5B-A7F3-7ECFDAC0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649" y="624109"/>
            <a:ext cx="8911687" cy="1280890"/>
          </a:xfrm>
        </p:spPr>
        <p:txBody>
          <a:bodyPr/>
          <a:lstStyle/>
          <a:p>
            <a:r>
              <a:rPr lang="ru-RU" dirty="0"/>
              <a:t>Мак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71097-F5D1-4584-A1FB-5944DAB01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Коробочки мака — Фото №183432 — National Geographic Россия: красота мира в  каждом кадре">
            <a:extLst>
              <a:ext uri="{FF2B5EF4-FFF2-40B4-BE49-F238E27FC236}">
                <a16:creationId xmlns:a16="http://schemas.microsoft.com/office/drawing/2014/main" id="{0C236B8A-FF1C-4126-A3DB-A9A48C72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81"/>
            <a:ext cx="5580026" cy="370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Маки: сорта, посадка, выращивание и уход">
            <a:extLst>
              <a:ext uri="{FF2B5EF4-FFF2-40B4-BE49-F238E27FC236}">
                <a16:creationId xmlns:a16="http://schemas.microsoft.com/office/drawing/2014/main" id="{A993FDEA-1E42-47AC-A9DA-9D9B2CE6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2" y="3244577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8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500C1-90BC-432D-96C0-6D44A215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плод и зачем он?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4DE2A-0F50-413E-814A-BAB5FABF3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Плод - конечный этап развития цветка, видоизменённого в процессе двойного оплодотворения; генеративный орган покрытосеменных растений, который служит для формирования, защиты и распространения заключённых в нём семян.</a:t>
            </a:r>
          </a:p>
          <a:p>
            <a:r>
              <a:rPr lang="ru-RU" dirty="0"/>
              <a:t>Если говорить проще, плод – то, что покрывает и защищает семена. </a:t>
            </a:r>
          </a:p>
          <a:p>
            <a:r>
              <a:rPr lang="ru-RU" dirty="0"/>
              <a:t>Функции плода следующие:</a:t>
            </a:r>
          </a:p>
          <a:p>
            <a:pPr>
              <a:buFontTx/>
              <a:buChar char="-"/>
            </a:pPr>
            <a:r>
              <a:rPr lang="ru-RU" dirty="0"/>
              <a:t>Обеспечивают развитие, созревание и защиту семян</a:t>
            </a:r>
          </a:p>
          <a:p>
            <a:pPr>
              <a:buFontTx/>
              <a:buChar char="-"/>
            </a:pPr>
            <a:r>
              <a:rPr lang="ru-RU" dirty="0" err="1"/>
              <a:t>Учавствуют</a:t>
            </a:r>
            <a:r>
              <a:rPr lang="ru-RU" dirty="0"/>
              <a:t> в расселении растений</a:t>
            </a:r>
          </a:p>
          <a:p>
            <a:pPr>
              <a:buFontTx/>
              <a:buChar char="-"/>
            </a:pPr>
            <a:r>
              <a:rPr lang="ru-RU" dirty="0"/>
              <a:t>Являются основным кормом для многих животных, используются людьми для производства лекарств</a:t>
            </a:r>
          </a:p>
        </p:txBody>
      </p:sp>
    </p:spTree>
    <p:extLst>
      <p:ext uri="{BB962C8B-B14F-4D97-AF65-F5344CB8AC3E}">
        <p14:creationId xmlns:p14="http://schemas.microsoft.com/office/powerpoint/2010/main" val="195413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5B792-5FFA-4517-B521-760AC221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плода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3E1E0-63AA-4021-842E-0E5D5569F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/>
          <a:lstStyle/>
          <a:p>
            <a:r>
              <a:rPr lang="ru-RU" dirty="0"/>
              <a:t>В состав плода входят семена и околоплодник. Околоплодник формируется из стенок завязи пестика (хотя в некоторых случаях принимают участие и другие части растения, например, цветоложе, чашелистики, лепестки, как у яблока)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F59809-E1B0-46B6-9E0F-C1C206143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821079"/>
            <a:ext cx="2283168" cy="36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AB4E7-A495-4F72-A577-FE4FD7B42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6" b="13494"/>
          <a:stretch/>
        </p:blipFill>
        <p:spPr>
          <a:xfrm>
            <a:off x="5223699" y="2928253"/>
            <a:ext cx="6531649" cy="33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D05D0-F131-4140-B375-F97351D7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бывают плоды?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32B0D-9889-4223-BD3B-623AC39D1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/>
          <a:lstStyle/>
          <a:p>
            <a:r>
              <a:rPr lang="ru-RU" dirty="0"/>
              <a:t>Проще всего запомнить, что плоды бывают сухие и сочные, а еще многосемянные и односемянные.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8A25F6-64D5-4FCF-92D3-6EBA5C2F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83" y="2134294"/>
            <a:ext cx="3723753" cy="45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93828-6382-47D7-9D4A-F438EE83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Сочные плоды. Односемянные.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5D137-E300-455C-BFEA-6046EF41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217" y="1540189"/>
            <a:ext cx="8915400" cy="3777622"/>
          </a:xfrm>
        </p:spPr>
        <p:txBody>
          <a:bodyPr/>
          <a:lstStyle/>
          <a:p>
            <a:r>
              <a:rPr lang="ru-RU" dirty="0"/>
              <a:t>Сочные, как можно догадаться по названию, имеют большое количество сока. Иначе говоря, это мягкий околоплодник. Это все ягоды и овощи, которые мы употребляем в пищу. </a:t>
            </a:r>
          </a:p>
          <a:p>
            <a:r>
              <a:rPr lang="ru-RU" dirty="0"/>
              <a:t>Односемянные – это когда в мякоти содержится одна косточка. Примером будет являться костянка – одна крупная косточка на целый плод или </a:t>
            </a:r>
            <a:r>
              <a:rPr lang="ru-RU" dirty="0" err="1"/>
              <a:t>многокостянка</a:t>
            </a:r>
            <a:r>
              <a:rPr lang="ru-RU" dirty="0"/>
              <a:t> – много </a:t>
            </a:r>
            <a:r>
              <a:rPr lang="ru-RU" dirty="0" err="1"/>
              <a:t>малньких</a:t>
            </a:r>
            <a:r>
              <a:rPr lang="ru-RU" dirty="0"/>
              <a:t> семечек, но каждая из них в своем отдельном  мешочке. </a:t>
            </a:r>
          </a:p>
        </p:txBody>
      </p:sp>
      <p:pic>
        <p:nvPicPr>
          <p:cNvPr id="2050" name="Picture 2" descr="Абрикос Шедевр (7405): купить саженцы почтой в России | интернет-магазин  Беккер">
            <a:extLst>
              <a:ext uri="{FF2B5EF4-FFF2-40B4-BE49-F238E27FC236}">
                <a16:creationId xmlns:a16="http://schemas.microsoft.com/office/drawing/2014/main" id="{08B611B4-2949-49F3-AAEA-8BA91BFD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91" y="3864319"/>
            <a:ext cx="2177364" cy="21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роматизатор жидкий пищевой &amp;quot;Вишня с косточкой&amp;quot;(На 10 литров ) | 100ing.ru">
            <a:extLst>
              <a:ext uri="{FF2B5EF4-FFF2-40B4-BE49-F238E27FC236}">
                <a16:creationId xmlns:a16="http://schemas.microsoft.com/office/drawing/2014/main" id="{927A48E1-4758-4C2F-BD92-C4299C53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5" y="4689162"/>
            <a:ext cx="1926624" cy="19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сточка манго: польза и вред, применение - AgroFlora.ru">
            <a:extLst>
              <a:ext uri="{FF2B5EF4-FFF2-40B4-BE49-F238E27FC236}">
                <a16:creationId xmlns:a16="http://schemas.microsoft.com/office/drawing/2014/main" id="{8A342639-72FC-434A-A307-9D78272FB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03" y="3779066"/>
            <a:ext cx="2745428" cy="19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алина - «ягода здоровья и долголетия»">
            <a:extLst>
              <a:ext uri="{FF2B5EF4-FFF2-40B4-BE49-F238E27FC236}">
                <a16:creationId xmlns:a16="http://schemas.microsoft.com/office/drawing/2014/main" id="{875856E8-B3D8-4E79-B691-6B850A2D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08" y="4848354"/>
            <a:ext cx="2217046" cy="16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Ежевика: польза, вред, свойства ягод и листьев">
            <a:extLst>
              <a:ext uri="{FF2B5EF4-FFF2-40B4-BE49-F238E27FC236}">
                <a16:creationId xmlns:a16="http://schemas.microsoft.com/office/drawing/2014/main" id="{C2301C48-15F0-45BF-BC6F-134B5132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41" y="3779066"/>
            <a:ext cx="2928838" cy="19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69F1A-9442-41B7-972D-074AD5AD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Сочные плоды. Многосемянные.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735E5-DC45-4E8C-9223-D53E3325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/>
          <a:lstStyle/>
          <a:p>
            <a:r>
              <a:rPr lang="ru-RU" dirty="0"/>
              <a:t>Многосемянные – когда много семечек в одном плоде, если есть «секции», - то в каждой секции может быть много семян. Примеры: ягода, яблоко, тыквина, померанец. Важно сказать, что в биологии деление не такое, как на рынке. </a:t>
            </a:r>
          </a:p>
        </p:txBody>
      </p:sp>
      <p:pic>
        <p:nvPicPr>
          <p:cNvPr id="3074" name="Picture 2" descr="Черная смородина при сахарном диабете 2 типа">
            <a:extLst>
              <a:ext uri="{FF2B5EF4-FFF2-40B4-BE49-F238E27FC236}">
                <a16:creationId xmlns:a16="http://schemas.microsoft.com/office/drawing/2014/main" id="{EC3030EB-EE26-4E6D-BD81-BD1585F5E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/>
          <a:stretch/>
        </p:blipFill>
        <p:spPr bwMode="auto">
          <a:xfrm>
            <a:off x="1294203" y="3073879"/>
            <a:ext cx="3871232" cy="30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омат в разрезе картинки, стоковые фото Томат в разрезе | Depositphotos">
            <a:extLst>
              <a:ext uri="{FF2B5EF4-FFF2-40B4-BE49-F238E27FC236}">
                <a16:creationId xmlns:a16="http://schemas.microsoft.com/office/drawing/2014/main" id="{B4832B63-1047-4773-AD40-24544FA7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87" y="3602342"/>
            <a:ext cx="4095208" cy="32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тимарон, или тыквокаштан — чудо-овощ из Франции или обычная тыква? Опыт  выращивания, фото — Ботаничка.ru">
            <a:extLst>
              <a:ext uri="{FF2B5EF4-FFF2-40B4-BE49-F238E27FC236}">
                <a16:creationId xmlns:a16="http://schemas.microsoft.com/office/drawing/2014/main" id="{91D74366-BFD8-40C9-AD7F-A639C146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86" y="2821079"/>
            <a:ext cx="3834665" cy="24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Лимонная вода для похудения. Сода и лимон для похудения:  экспресс-подготовка к пляжному сезону">
            <a:extLst>
              <a:ext uri="{FF2B5EF4-FFF2-40B4-BE49-F238E27FC236}">
                <a16:creationId xmlns:a16="http://schemas.microsoft.com/office/drawing/2014/main" id="{67535D76-828E-4145-B1D8-4D5ABC74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80" y="3429000"/>
            <a:ext cx="3214816" cy="32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822AD-3368-4618-B8D7-E421335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Сухие плоды. Односемянные.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145CE-0D57-4BB9-B8B8-682D49ECD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/>
          <a:lstStyle/>
          <a:p>
            <a:r>
              <a:rPr lang="ru-RU" dirty="0"/>
              <a:t>Примеры: зерновка, семянка, крылатка, желудь, орех, орешек. </a:t>
            </a:r>
          </a:p>
          <a:p>
            <a:r>
              <a:rPr lang="ru-RU" dirty="0"/>
              <a:t>Если запоминать просто, то преимущественно это орехи, семечки и крупы (не Бобовые!), которые мы едим. </a:t>
            </a:r>
          </a:p>
        </p:txBody>
      </p:sp>
      <p:pic>
        <p:nvPicPr>
          <p:cNvPr id="4098" name="Picture 2" descr="Пшеница - полезные свойства и калорийность, применение и приготовление,  польза и вред - Hi-chef.ru">
            <a:extLst>
              <a:ext uri="{FF2B5EF4-FFF2-40B4-BE49-F238E27FC236}">
                <a16:creationId xmlns:a16="http://schemas.microsoft.com/office/drawing/2014/main" id="{A15A2A64-C7BC-48CD-91D9-3BB99E68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03" y="2813908"/>
            <a:ext cx="3545359" cy="23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упить Подсолнух с семечками 1 шт. с доставкой по Москве и области">
            <a:extLst>
              <a:ext uri="{FF2B5EF4-FFF2-40B4-BE49-F238E27FC236}">
                <a16:creationId xmlns:a16="http://schemas.microsoft.com/office/drawing/2014/main" id="{24A4C1D8-83F2-43E0-AB89-E022A22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17" y="3718354"/>
            <a:ext cx="2918254" cy="29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рылатки семена клена, ясеня. Набор 5 веточек. Самолетики вертолетики –  купить на Ярмарке Мастеров – JTQX8RU | Сухоцветы для творчества, Ветлуга">
            <a:extLst>
              <a:ext uri="{FF2B5EF4-FFF2-40B4-BE49-F238E27FC236}">
                <a16:creationId xmlns:a16="http://schemas.microsoft.com/office/drawing/2014/main" id="{86D27EF8-5C28-48C4-9B63-C1A1391A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86" y="2809446"/>
            <a:ext cx="3891005" cy="29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Желудь картинки, стоковые фото Желудь | Depositphotos">
            <a:extLst>
              <a:ext uri="{FF2B5EF4-FFF2-40B4-BE49-F238E27FC236}">
                <a16:creationId xmlns:a16="http://schemas.microsoft.com/office/drawing/2014/main" id="{B3D2A17F-675C-470E-B50E-1A5AA2F7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76" y="3875516"/>
            <a:ext cx="3214727" cy="26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Фундук (лесной орех): полезные свойства, применения, состав и калорийность">
            <a:extLst>
              <a:ext uri="{FF2B5EF4-FFF2-40B4-BE49-F238E27FC236}">
                <a16:creationId xmlns:a16="http://schemas.microsoft.com/office/drawing/2014/main" id="{291699FA-9FBF-44FF-B262-C70916D0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44" y="2982484"/>
            <a:ext cx="3545360" cy="23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63D70-3D52-4FCA-A90D-122602D9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Сухие плоды. Многосемянные.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DD169-50F3-44B7-A369-577F830E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/>
          <a:lstStyle/>
          <a:p>
            <a:r>
              <a:rPr lang="ru-RU" dirty="0"/>
              <a:t>Здесь сложнее. Сухие плоды с большим количеством семечек мы встречаем в еде редко, из-за этого вспомнить сразу много таких примеров тяжело. Среди распространенных – боб (горох, фасоль) и  стручок (капуста, репа). Менее известные – коробочка (мак), </a:t>
            </a:r>
            <a:r>
              <a:rPr lang="ru-RU" dirty="0" err="1"/>
              <a:t>стручочек</a:t>
            </a:r>
            <a:r>
              <a:rPr lang="ru-RU" dirty="0"/>
              <a:t> (ярутка). </a:t>
            </a:r>
          </a:p>
        </p:txBody>
      </p:sp>
      <p:pic>
        <p:nvPicPr>
          <p:cNvPr id="5122" name="Picture 2" descr="Бобовые для похудения - MYPROTEIN™">
            <a:extLst>
              <a:ext uri="{FF2B5EF4-FFF2-40B4-BE49-F238E27FC236}">
                <a16:creationId xmlns:a16="http://schemas.microsoft.com/office/drawing/2014/main" id="{93A3C265-5687-4E5D-B2F8-34F4ECA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25" y="3429000"/>
            <a:ext cx="5524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Боб - это название плода растений семейства Бобовых и отдельных растений.  Отличие плодов бобов от фасоли">
            <a:extLst>
              <a:ext uri="{FF2B5EF4-FFF2-40B4-BE49-F238E27FC236}">
                <a16:creationId xmlns:a16="http://schemas.microsoft.com/office/drawing/2014/main" id="{65CA4102-D0C1-43C8-BBEE-A865C5D7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43" y="3403402"/>
            <a:ext cx="456629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5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073CF-54EF-488A-9C82-CCAEB63E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Капуста</a:t>
            </a:r>
          </a:p>
        </p:txBody>
      </p:sp>
      <p:pic>
        <p:nvPicPr>
          <p:cNvPr id="4" name="Picture 4" descr="капуста кочанная — brassica oleracea capitata">
            <a:extLst>
              <a:ext uri="{FF2B5EF4-FFF2-40B4-BE49-F238E27FC236}">
                <a16:creationId xmlns:a16="http://schemas.microsoft.com/office/drawing/2014/main" id="{2702C932-D919-4923-80BF-D15375C32F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90" y="1693838"/>
            <a:ext cx="4509659" cy="34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Аллергия на капусту белокочанную - MyAllergo">
            <a:extLst>
              <a:ext uri="{FF2B5EF4-FFF2-40B4-BE49-F238E27FC236}">
                <a16:creationId xmlns:a16="http://schemas.microsoft.com/office/drawing/2014/main" id="{748F95DC-65AD-4E6C-83F2-305998BE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07" y="3935437"/>
            <a:ext cx="8572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585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1400</TotalTime>
  <Words>367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Разнообразие плодов</vt:lpstr>
      <vt:lpstr>Что такое плод и зачем он? </vt:lpstr>
      <vt:lpstr>Строение плода</vt:lpstr>
      <vt:lpstr>Какие бывают плоды? </vt:lpstr>
      <vt:lpstr>Сочные плоды. Односемянные.</vt:lpstr>
      <vt:lpstr>Сочные плоды. Многосемянные. </vt:lpstr>
      <vt:lpstr>Сухие плоды. Односемянные. </vt:lpstr>
      <vt:lpstr>Сухие плоды. Многосемянные. </vt:lpstr>
      <vt:lpstr>Капуста</vt:lpstr>
      <vt:lpstr>Ярутка</vt:lpstr>
      <vt:lpstr>Мак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плодов</dc:title>
  <dc:creator>Анна Румянцева</dc:creator>
  <cp:lastModifiedBy>Анна Румянцева</cp:lastModifiedBy>
  <cp:revision>2</cp:revision>
  <dcterms:created xsi:type="dcterms:W3CDTF">2022-01-20T08:37:06Z</dcterms:created>
  <dcterms:modified xsi:type="dcterms:W3CDTF">2022-01-21T07:58:05Z</dcterms:modified>
</cp:coreProperties>
</file>