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1" r:id="rId2"/>
    <p:sldId id="264" r:id="rId3"/>
    <p:sldId id="269" r:id="rId4"/>
    <p:sldId id="27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1956A-1F72-4B6E-8FFF-2AADBF6F444B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D07EBE-89DD-4C50-81C2-47167E6EA8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096344"/>
          </a:xfrm>
        </p:spPr>
        <p:txBody>
          <a:bodyPr/>
          <a:lstStyle/>
          <a:p>
            <a:pPr algn="ctr"/>
            <a:r>
              <a:rPr lang="ru-RU" dirty="0" smtClean="0"/>
              <a:t>2 класс.</a:t>
            </a:r>
            <a:br>
              <a:rPr lang="ru-RU" dirty="0" smtClean="0"/>
            </a:br>
            <a:r>
              <a:rPr lang="ru-RU" dirty="0" smtClean="0"/>
              <a:t> Прилагательные.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 Black" pitchFamily="34" charset="0"/>
              </a:rPr>
              <a:t>Bob is…</a:t>
            </a:r>
            <a:r>
              <a:rPr lang="ru-RU" sz="3600" dirty="0" smtClean="0">
                <a:latin typeface="Arial Black" pitchFamily="34" charset="0"/>
              </a:rPr>
              <a:t>                   </a:t>
            </a:r>
          </a:p>
          <a:p>
            <a:pPr>
              <a:buFont typeface="Wingdings" pitchFamily="2" charset="2"/>
              <a:buChar char="§"/>
            </a:pPr>
            <a:endParaRPr lang="ru-RU" sz="36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                           </a:t>
            </a:r>
            <a:r>
              <a:rPr lang="en-US" sz="3600" dirty="0" smtClean="0">
                <a:latin typeface="Arial Black" pitchFamily="34" charset="0"/>
              </a:rPr>
              <a:t>Tim is...</a:t>
            </a:r>
          </a:p>
          <a:p>
            <a:pPr>
              <a:buFont typeface="Wingdings" pitchFamily="2" charset="2"/>
              <a:buChar char="§"/>
            </a:pP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Закончи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s://mail.bebeklericinhersey.com/uploads/default/blog/46a863290034ed2fa115bb199b91719b_mid_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3672408" cy="2664296"/>
          </a:xfrm>
          <a:prstGeom prst="rect">
            <a:avLst/>
          </a:prstGeom>
          <a:noFill/>
        </p:spPr>
      </p:pic>
      <p:pic>
        <p:nvPicPr>
          <p:cNvPr id="6" name="Picture 4" descr="http://www.riskinbox.com/wp-content/uploads/2014/06/No-kids-allow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01008"/>
            <a:ext cx="396044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 Black" pitchFamily="34" charset="0"/>
              </a:rPr>
              <a:t>Ann is…</a:t>
            </a:r>
            <a:r>
              <a:rPr lang="ru-RU" sz="3600" dirty="0" smtClean="0">
                <a:latin typeface="Arial Black" pitchFamily="34" charset="0"/>
              </a:rPr>
              <a:t>                   </a:t>
            </a:r>
          </a:p>
          <a:p>
            <a:pPr>
              <a:buFont typeface="Wingdings" pitchFamily="2" charset="2"/>
              <a:buChar char="§"/>
            </a:pPr>
            <a:endParaRPr lang="ru-RU" sz="36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                           </a:t>
            </a:r>
            <a:r>
              <a:rPr lang="en-US" sz="3600" dirty="0" smtClean="0">
                <a:latin typeface="Arial Black" pitchFamily="34" charset="0"/>
              </a:rPr>
              <a:t>Alice is…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Закончи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8676" name="Picture 4" descr="https://medaboutme.ru/upload/iblock/0fd/razvitie_pamyati_u_detey_doshkolnogo_vozrasta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3624833" cy="2736304"/>
          </a:xfrm>
          <a:prstGeom prst="rect">
            <a:avLst/>
          </a:prstGeom>
          <a:noFill/>
        </p:spPr>
      </p:pic>
      <p:pic>
        <p:nvPicPr>
          <p:cNvPr id="6" name="Picture 2" descr="https://pp.userapi.com/c539612/v539612897/f87/07H2rOUWru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276872"/>
            <a:ext cx="3888432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600" dirty="0" smtClean="0">
                <a:latin typeface="Arial Black" pitchFamily="34" charset="0"/>
              </a:rPr>
              <a:t>A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chimp is…</a:t>
            </a:r>
            <a:r>
              <a:rPr lang="ru-RU" sz="3600" dirty="0" smtClean="0">
                <a:latin typeface="Arial Black" pitchFamily="34" charset="0"/>
              </a:rPr>
              <a:t>                   </a:t>
            </a:r>
          </a:p>
          <a:p>
            <a:pPr>
              <a:buFont typeface="Wingdings" pitchFamily="2" charset="2"/>
              <a:buChar char="§"/>
            </a:pPr>
            <a:endParaRPr lang="ru-RU" sz="3600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3600" dirty="0" smtClean="0">
                <a:latin typeface="Arial Black" pitchFamily="34" charset="0"/>
              </a:rPr>
              <a:t>                           </a:t>
            </a:r>
            <a:r>
              <a:rPr lang="en-US" sz="3600" dirty="0" smtClean="0">
                <a:latin typeface="Arial Black" pitchFamily="34" charset="0"/>
              </a:rPr>
              <a:t>A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en-US" sz="3600" dirty="0" smtClean="0">
                <a:latin typeface="Arial Black" pitchFamily="34" charset="0"/>
              </a:rPr>
              <a:t>cat is…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Закончи предложения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4818" name="Picture 2" descr="http://wallpoper.com/images/00/40/02/45/animals-wildlife_00400245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3744416" cy="2736304"/>
          </a:xfrm>
          <a:prstGeom prst="rect">
            <a:avLst/>
          </a:prstGeom>
          <a:noFill/>
        </p:spPr>
      </p:pic>
      <p:pic>
        <p:nvPicPr>
          <p:cNvPr id="34820" name="Picture 4" descr="https://avatars.mds.yandex.net/get-ynews/54398/da61424b7773ec0669e5d05b477942f0/406x2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45024"/>
            <a:ext cx="401116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156</TotalTime>
  <Words>32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 Black</vt:lpstr>
      <vt:lpstr>Lucida Sans Unicode</vt:lpstr>
      <vt:lpstr>Verdana</vt:lpstr>
      <vt:lpstr>Wingdings</vt:lpstr>
      <vt:lpstr>Wingdings 2</vt:lpstr>
      <vt:lpstr>Wingdings 3</vt:lpstr>
      <vt:lpstr>Открытая</vt:lpstr>
      <vt:lpstr>2 класс.  Прилагательные.</vt:lpstr>
      <vt:lpstr>Закончи предложения</vt:lpstr>
      <vt:lpstr>Закончи предложения</vt:lpstr>
      <vt:lpstr>Закончи предложения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 in the missing words:</dc:title>
  <dc:creator>IRU</dc:creator>
  <cp:lastModifiedBy>ОГЭ</cp:lastModifiedBy>
  <cp:revision>14</cp:revision>
  <dcterms:created xsi:type="dcterms:W3CDTF">2019-11-17T13:37:34Z</dcterms:created>
  <dcterms:modified xsi:type="dcterms:W3CDTF">2020-06-03T07:34:11Z</dcterms:modified>
</cp:coreProperties>
</file>