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76" r:id="rId6"/>
    <p:sldId id="284" r:id="rId7"/>
    <p:sldId id="272" r:id="rId8"/>
    <p:sldId id="261" r:id="rId9"/>
    <p:sldId id="260" r:id="rId10"/>
    <p:sldId id="262" r:id="rId11"/>
    <p:sldId id="264" r:id="rId12"/>
    <p:sldId id="277" r:id="rId13"/>
    <p:sldId id="278" r:id="rId14"/>
    <p:sldId id="265" r:id="rId15"/>
    <p:sldId id="267" r:id="rId16"/>
    <p:sldId id="269" r:id="rId17"/>
    <p:sldId id="266" r:id="rId18"/>
    <p:sldId id="268" r:id="rId19"/>
    <p:sldId id="271" r:id="rId20"/>
    <p:sldId id="281" r:id="rId21"/>
    <p:sldId id="282" r:id="rId22"/>
    <p:sldId id="283" r:id="rId23"/>
    <p:sldId id="270" r:id="rId24"/>
    <p:sldId id="279" r:id="rId25"/>
    <p:sldId id="280" r:id="rId26"/>
    <p:sldId id="273" r:id="rId27"/>
    <p:sldId id="274" r:id="rId28"/>
    <p:sldId id="275" r:id="rId29"/>
    <p:sldId id="26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Альбом памяти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Дети войны</a:t>
            </a:r>
            <a:endParaRPr lang="ru-RU" dirty="0"/>
          </a:p>
        </p:txBody>
      </p:sp>
      <p:pic>
        <p:nvPicPr>
          <p:cNvPr id="6146" name="Picture 2" descr="https://theslide.ru/img/thumbs/38ec1501658345143077bbbff8027fc9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378364"/>
            <a:ext cx="479848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heslide.ru/img/thumbs/d685c238d53cc0135a9ae943dedc0fd6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21" y="2467178"/>
            <a:ext cx="4680065" cy="35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6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mebellka.ru/wp-content/uploads/e/8/4/e84970772531d094a66044e4299ff2f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44" y="905933"/>
            <a:ext cx="9965266" cy="56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1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lib-borzya.chita.muzkult.ru/media/2023/01/27/1288277958/Kulgun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1984425"/>
            <a:ext cx="5567979" cy="41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shareslide.ru/img/thumbs/5d2ab96737d8dc3c4732bcd2aa27c1b4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12" y="1984425"/>
            <a:ext cx="5405640" cy="40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7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prezentacii.org/upload/cloud/19/09/159690/images/screen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74" y="753228"/>
            <a:ext cx="7670377" cy="57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9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s://sun9-33.userapi.com/impg/5JhHO5FCilE9X7XxBa3M9pe3iWg322UeJXdfOQ/t_KrwzsujrM.jpg?size=604x453&amp;quality=96&amp;sign=164e0b67d1fe00232d84ffaca5244299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65" y="481598"/>
            <a:ext cx="7504845" cy="562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6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cf2.ppt-online.org/files2/slide/h/hiWpf1Nerv2YoDJIGTdzk3R4bZuFx5n0Cy8VAs/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45" y="254002"/>
            <a:ext cx="8596737" cy="64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1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Фильмы о войне</a:t>
            </a:r>
            <a:endParaRPr lang="ru-RU" dirty="0"/>
          </a:p>
        </p:txBody>
      </p:sp>
      <p:pic>
        <p:nvPicPr>
          <p:cNvPr id="12290" name="Picture 2" descr="https://kursk-izvestia.ru/storage/press/big/2020/09/04/20_5f5202887c3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4" y="1762299"/>
            <a:ext cx="7808339" cy="480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5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mtdata.ru/u13/photo0E94/20531532699-0/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77" y="838354"/>
            <a:ext cx="9754267" cy="54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7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Стихи о войне</a:t>
            </a:r>
            <a:endParaRPr lang="ru-RU" dirty="0"/>
          </a:p>
        </p:txBody>
      </p:sp>
      <p:pic>
        <p:nvPicPr>
          <p:cNvPr id="13314" name="Picture 2" descr="https://mnogodetok73.ru/wp-content/uploads/9/f/4/9f439d953b1facce57a27577e3a72a2c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9" y="2018217"/>
            <a:ext cx="5495583" cy="41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myslide.ru/documents_7/1b055d82f49b95eebc5e051249b33018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19" y="2018217"/>
            <a:ext cx="5505141" cy="41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7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Рассказы о войне</a:t>
            </a:r>
            <a:endParaRPr lang="ru-RU" dirty="0"/>
          </a:p>
        </p:txBody>
      </p:sp>
      <p:pic>
        <p:nvPicPr>
          <p:cNvPr id="15362" name="Picture 2" descr="https://thepresentation.ru/img/tmb/3/271628/94de5e9d63205843bcbe8487bb79cd0d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9" y="1834166"/>
            <a:ext cx="5258073" cy="394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myslide.ru/documents_7/15f6b7cab967a81b12230098793d0cdb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84" y="1834165"/>
            <a:ext cx="5258074" cy="394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59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mycdn.me/i?r=AzEPZsRbOZEKgBhR0XGMT1Rkus3xd_DIyzvzkq43SATAgaaKTM5SRkZCeTgDn6uOy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28" y="923636"/>
            <a:ext cx="7236383" cy="5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1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Улицы названные в честь Победы и героев ВОВ</a:t>
            </a:r>
            <a:endParaRPr lang="ru-RU" dirty="0"/>
          </a:p>
        </p:txBody>
      </p:sp>
      <p:pic>
        <p:nvPicPr>
          <p:cNvPr id="6146" name="Picture 2" descr="http://images.myshared.ru/4/93958/slide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1" y="2253673"/>
            <a:ext cx="479848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kadet39.ru/wp-content/uploads/3/9/e/39e8848a134d1733fb7922268923198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83" y="2342090"/>
            <a:ext cx="6240791" cy="35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3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tpit.ru/wp-content/uploads/2022/02/1-2-1024x6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3" y="889463"/>
            <a:ext cx="7914571" cy="52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12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avatars.mds.yandex.net/i?id=9e0da9b4d204c2acbf40df14994478c2_l-503160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30" y="522541"/>
            <a:ext cx="7760594" cy="582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64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ulpravda.ru/pictures/news/big/103770_big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22" y="598516"/>
            <a:ext cx="7896856" cy="52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5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3-23.userapi.com/impg/mZWIArLPSHi5_dOtMwJffAdHojTtYzvssdIBBQ/zjkJzyS6b0g.jpg?size=1200x1186&amp;quality=95&amp;sign=776beee63b9d4370a71c332e00ba575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62" y="946954"/>
            <a:ext cx="7132319" cy="56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08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inobraz.egov66.ru/upload/minobr/images/big/3f/f7/3ff7ac5f55f4ae66f899fbc5408076a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40" y="631768"/>
            <a:ext cx="9012142" cy="561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29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hareslide.ru/img/thumbs/354be2db31ec7b8a6fc4bc8500d155c6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44" y="922713"/>
            <a:ext cx="8343279" cy="57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53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7.photo.2gis.com/images/geo/0/30258560073744472_7a0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97" y="1122219"/>
            <a:ext cx="8039031" cy="53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39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pic.rutubelist.ru/video/0f/d7/0fd7f4911f5bc6a5609db13fff42ad4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0" y="1446415"/>
            <a:ext cx="4252622" cy="425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cf.ppt-online.org/files1/slide/w/wycq7trEOiWl82uP56vAxkGjp9heITmBnzZ31d0Lo4/slide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75" y="1501657"/>
            <a:ext cx="5711249" cy="427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21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tihi.ru/pics/2022/12/30/5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48" y="236762"/>
            <a:ext cx="8467782" cy="63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2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i?id=d11db5529cbd895953c6df48d1f1d788_l-4892849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64" y="606830"/>
            <a:ext cx="7537373" cy="565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d.kopilkaurokov.ru/uploads/user_file_55fc5b7cd7328/img_user_file_55fc5b7cd7328_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31" y="606830"/>
            <a:ext cx="7747963" cy="581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2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f.ppt-online.org/files1/slide/n/nGBZ7uROPwmA9WlLfe4JMitkXIhKQ6HD0pd8F1y2Sx/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18" y="2336800"/>
            <a:ext cx="480474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6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6966" y="2449445"/>
            <a:ext cx="4391749" cy="595453"/>
          </a:xfrm>
        </p:spPr>
        <p:txBody>
          <a:bodyPr/>
          <a:lstStyle/>
          <a:p>
            <a:endParaRPr lang="ru-RU"/>
          </a:p>
        </p:txBody>
      </p:sp>
      <p:pic>
        <p:nvPicPr>
          <p:cNvPr id="5124" name="Picture 4" descr="https://xn--64-6kc6a4adipd.xn--p1ai/wp-content/uploads/2021/04/1-3-1536x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10" y="507076"/>
            <a:ext cx="9640597" cy="54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38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Письма с фронта</a:t>
            </a:r>
            <a:endParaRPr lang="ru-RU" dirty="0"/>
          </a:p>
        </p:txBody>
      </p:sp>
      <p:pic>
        <p:nvPicPr>
          <p:cNvPr id="16386" name="Picture 2" descr="https://stihi.ru/pics/2019/05/05/42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7" y="2239816"/>
            <a:ext cx="5595788" cy="38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mypresentation.ru/documents/df9b50fec9fc6f7831f6e38deaaa75d6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1" y="2210881"/>
            <a:ext cx="5148753" cy="38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1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ронтовики</a:t>
            </a:r>
            <a:endParaRPr lang="ru-RU" dirty="0"/>
          </a:p>
        </p:txBody>
      </p:sp>
      <p:pic>
        <p:nvPicPr>
          <p:cNvPr id="4098" name="Picture 2" descr="https://i.imgflip.com/38tkw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79" y="2120669"/>
            <a:ext cx="5624300" cy="442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4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122" name="Picture 2" descr="https://avatars.mds.yandex.net/i?id=5c6cb4f846ba5498fc070e992370d49e935448ca-8486953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479151"/>
            <a:ext cx="5677593" cy="42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resent5.com/presentation/1/181385044_296213297.pdf-img/181385044_296213297.pdf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43" y="1512916"/>
            <a:ext cx="5628140" cy="42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74296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51</TotalTime>
  <Words>26</Words>
  <Application>Microsoft Office PowerPoint</Application>
  <PresentationFormat>Широкоэкранный</PresentationFormat>
  <Paragraphs>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Trebuchet MS</vt:lpstr>
      <vt:lpstr>Берлин</vt:lpstr>
      <vt:lpstr>Альбом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Письма с фронта</vt:lpstr>
      <vt:lpstr>Фронтовики</vt:lpstr>
      <vt:lpstr>Презентация PowerPoint</vt:lpstr>
      <vt:lpstr>Дети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Фильмы о войне</vt:lpstr>
      <vt:lpstr>Презентация PowerPoint</vt:lpstr>
      <vt:lpstr>Стихи о войне</vt:lpstr>
      <vt:lpstr>Рассказы о войне</vt:lpstr>
      <vt:lpstr>Улицы названные в честь Победы и героев 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 памяти</dc:title>
  <dc:creator>Helen</dc:creator>
  <cp:lastModifiedBy>Helen</cp:lastModifiedBy>
  <cp:revision>6</cp:revision>
  <dcterms:created xsi:type="dcterms:W3CDTF">2023-05-16T05:31:10Z</dcterms:created>
  <dcterms:modified xsi:type="dcterms:W3CDTF">2023-05-16T13:52:40Z</dcterms:modified>
</cp:coreProperties>
</file>