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84" r:id="rId7"/>
    <p:sldId id="278" r:id="rId8"/>
    <p:sldId id="262" r:id="rId9"/>
    <p:sldId id="314" r:id="rId10"/>
    <p:sldId id="267" r:id="rId11"/>
    <p:sldId id="268" r:id="rId12"/>
    <p:sldId id="269" r:id="rId13"/>
    <p:sldId id="316" r:id="rId14"/>
    <p:sldId id="299" r:id="rId15"/>
    <p:sldId id="297" r:id="rId16"/>
    <p:sldId id="319" r:id="rId17"/>
    <p:sldId id="31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C05B9-C822-45DD-9443-AA56735C858B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8C295-95ED-471A-96FC-9F36D435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9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BD0-5F8B-46C1-A7DB-27F32F3F2B40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5105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E5F78-336E-48E6-B776-EADCA0AC44E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Площадка перед бастионом Кузнецкой крепости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BD0-5F8B-46C1-A7DB-27F32F3F2B40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8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BD0-5F8B-46C1-A7DB-27F32F3F2B40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086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BD0-5F8B-46C1-A7DB-27F32F3F2B40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7244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BD0-5F8B-46C1-A7DB-27F32F3F2B40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971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BD0-5F8B-46C1-A7DB-27F32F3F2B40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367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BD0-5F8B-46C1-A7DB-27F32F3F2B40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12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BD0-5F8B-46C1-A7DB-27F32F3F2B40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505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3BD0-5F8B-46C1-A7DB-27F32F3F2B40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807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CA383-0D15-4156-A5AF-60DDFC7DB2C6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Дорога к крепости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4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9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908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1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78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08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3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8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23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0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2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6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23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7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0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5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8F72-2820-48F5-B80C-25272453F37C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7A0D60-E36F-45BF-915F-1D890ACD9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8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B8772-AA40-78D9-FDF1-757A6D89E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98" y="83977"/>
            <a:ext cx="8416119" cy="86663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        Кузнецкая крепость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064DD7-C731-C43E-5330-1503617B3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057D36-A401-2368-19CA-C7C589121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66" y="1213164"/>
            <a:ext cx="7354318" cy="497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8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0" name="Picture 6" descr="РУИНЫ_СОЛДАТСКОЙ_КАЗАРМЫ_В_ХОДЕ_АРХЕОЛОГИЧЕСКИХ_РАСКОПОК_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2439">
            <a:off x="5647736" y="602949"/>
            <a:ext cx="4068762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408374" y="763480"/>
            <a:ext cx="4980372" cy="6094521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altLang="ru-RU" sz="2200" dirty="0">
                <a:latin typeface="Times New Roman" pitchFamily="18" charset="0"/>
              </a:rPr>
              <a:t>30 июня 1960 года Кузнецкой крепости присвоен статус памятника республиканского значения. После этого было создано несколько проектов реставрации крепостных руин. </a:t>
            </a:r>
          </a:p>
          <a:p>
            <a:pPr algn="just">
              <a:lnSpc>
                <a:spcPct val="80000"/>
              </a:lnSpc>
            </a:pPr>
            <a:r>
              <a:rPr lang="ru-RU" altLang="ru-RU" sz="2200" dirty="0">
                <a:latin typeface="Times New Roman" pitchFamily="18" charset="0"/>
              </a:rPr>
              <a:t>В конце 1970-х гг. была восстановлена гауптвахта.</a:t>
            </a:r>
          </a:p>
          <a:p>
            <a:pPr algn="just">
              <a:lnSpc>
                <a:spcPct val="80000"/>
              </a:lnSpc>
            </a:pPr>
            <a:r>
              <a:rPr lang="ru-RU" altLang="ru-RU" sz="2200" dirty="0">
                <a:latin typeface="Times New Roman" pitchFamily="18" charset="0"/>
              </a:rPr>
              <a:t>В 1991 году в Новокузнецке был образован историко-архитектурный музей «Кузнецкая Крепость», в функции которого входила и охрана крепости. Несмотря на многочисленность персонала, руководство музея с охраной памятника не справилось: 31 октября 1997 года гауптвахта при загадочных обстоятельствах сгорела.</a:t>
            </a:r>
          </a:p>
        </p:txBody>
      </p:sp>
      <p:pic>
        <p:nvPicPr>
          <p:cNvPr id="159751" name="Picture 7" descr="АРХЕОЛОГИЧЕСКИЕ_РАСКОПКИ_НА_СОЛДАТСКОЙ_КАЗАРМЕ_19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6324">
            <a:off x="5891825" y="3606971"/>
            <a:ext cx="3851275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497150" y="188927"/>
            <a:ext cx="62783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200" b="1" dirty="0">
                <a:solidFill>
                  <a:srgbClr val="FF0000"/>
                </a:solidFill>
              </a:rPr>
              <a:t>Археологические раскопки 1994г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  <p:bldP spid="1597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5" name="Picture 7" descr="СТРОИТЕЛЬНЫЕ_РАБОТЫ_НА_КУЗНЕЦКОЙ_КРКПОСТИ_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65" y="1516203"/>
            <a:ext cx="5184775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4" name="Rectangle 6"/>
          <p:cNvSpPr>
            <a:spLocks noGrp="1" noChangeArrowheads="1"/>
          </p:cNvSpPr>
          <p:nvPr>
            <p:ph type="title"/>
          </p:nvPr>
        </p:nvSpPr>
        <p:spPr>
          <a:xfrm>
            <a:off x="371475" y="194168"/>
            <a:ext cx="6408737" cy="4318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</a:rPr>
              <a:t>Строительные работы на Кузнецкой крепости 1998г.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605393" y="1368071"/>
            <a:ext cx="3313112" cy="4824412"/>
          </a:xfrm>
        </p:spPr>
        <p:txBody>
          <a:bodyPr>
            <a:normAutofit fontScale="92500" lnSpcReduction="10000"/>
          </a:bodyPr>
          <a:lstStyle/>
          <a:p>
            <a:pPr marL="0" indent="363538" algn="just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itchFamily="18" charset="0"/>
              </a:rPr>
              <a:t>В 1998 году к 380-летию Новокузнецка было проведено крупномасштабное строительство на Барнаульской башне и примыкающих к ней полубастионах. Современный вид крепости отличается от вида крепости 1934, в частности, отсутствуют купола и кресты. На прежнем месте была построена солдатская казарма. Были отлиты чугунные пушки специалистами ЗСМК.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5000">
        <p15:prstTrans prst="drap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4" grpId="0" animBg="1"/>
      <p:bldP spid="160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218983" y="227260"/>
            <a:ext cx="4643438" cy="352901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None/>
            </a:pPr>
            <a:r>
              <a:rPr lang="ru-RU" altLang="ru-RU" sz="2800" dirty="0">
                <a:latin typeface="Times New Roman" pitchFamily="18" charset="0"/>
              </a:rPr>
              <a:t>		В 2008 году к 390-летию Новокузнецка было воссоздано еще одно сооружение — обер-офицерский дом. В этом здании в начале XIX века располагались 4 квартиры младшего офицерского состава крепости.</a:t>
            </a:r>
          </a:p>
        </p:txBody>
      </p:sp>
      <p:pic>
        <p:nvPicPr>
          <p:cNvPr id="161797" name="Picture 5" descr="КУЗНЕЦКАЯ_КРЕПОСТЬ_ЗИМОЙ_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6" y="4150558"/>
            <a:ext cx="3600450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9" name="Picture 7" descr="ТЕРРИТОРИЯ_КУЗНЕЦКОЙ_КРЕПОСТИ_2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21" y="202406"/>
            <a:ext cx="4340225" cy="645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9" y="226381"/>
            <a:ext cx="8842159" cy="663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783" y="457201"/>
            <a:ext cx="9028205" cy="595313"/>
          </a:xfrm>
        </p:spPr>
        <p:txBody>
          <a:bodyPr>
            <a:normAutofit fontScale="90000"/>
          </a:bodyPr>
          <a:lstStyle/>
          <a:p>
            <a:r>
              <a:rPr lang="ru-RU" altLang="ru-RU" sz="5000" b="1" dirty="0">
                <a:solidFill>
                  <a:srgbClr val="FF0000"/>
                </a:solidFill>
                <a:latin typeface="Times New Roman" pitchFamily="18" charset="0"/>
              </a:rPr>
              <a:t>Кузнецкая крепость сегодня</a:t>
            </a: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5016501" y="6092825"/>
            <a:ext cx="5421313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Arial" charset="0"/>
              </a:defRPr>
            </a:lvl1pPr>
            <a:lvl2pPr>
              <a:defRPr sz="4400">
                <a:solidFill>
                  <a:schemeClr val="tx1"/>
                </a:solidFill>
                <a:latin typeface="Arial" charset="0"/>
              </a:defRPr>
            </a:lvl2pPr>
            <a:lvl3pPr>
              <a:defRPr sz="4400">
                <a:solidFill>
                  <a:schemeClr val="tx1"/>
                </a:solidFill>
                <a:latin typeface="Arial" charset="0"/>
              </a:defRPr>
            </a:lvl3pPr>
            <a:lvl4pPr>
              <a:defRPr sz="4400">
                <a:solidFill>
                  <a:schemeClr val="tx1"/>
                </a:solidFill>
                <a:latin typeface="Arial" charset="0"/>
              </a:defRPr>
            </a:lvl4pPr>
            <a:lvl5pPr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Дорога к крепости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2478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6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58122"/>
            <a:ext cx="8229600" cy="1371600"/>
          </a:xfrm>
          <a:noFill/>
          <a:ln/>
        </p:spPr>
        <p:txBody>
          <a:bodyPr>
            <a:normAutofit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Не восстановленная часть стены Кузнецкой крепости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8" name="Picture 8" descr="Рисунок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4" y="0"/>
            <a:ext cx="91265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6" name="Rectangle 6"/>
          <p:cNvSpPr>
            <a:spLocks noGrp="1" noChangeArrowheads="1"/>
          </p:cNvSpPr>
          <p:nvPr>
            <p:ph type="title"/>
          </p:nvPr>
        </p:nvSpPr>
        <p:spPr>
          <a:xfrm>
            <a:off x="543249" y="247434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</a:rPr>
              <a:t>Площадка перед бастионом Кузнецкой крепости</a:t>
            </a:r>
            <a:br>
              <a:rPr lang="ru-RU" altLang="ru-RU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alt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8" name="Picture 4" descr="Рисунок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5" y="0"/>
            <a:ext cx="9175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07" name="Rectangle 3"/>
          <p:cNvSpPr>
            <a:spLocks noGrp="1" noChangeArrowheads="1"/>
          </p:cNvSpPr>
          <p:nvPr>
            <p:ph type="title"/>
          </p:nvPr>
        </p:nvSpPr>
        <p:spPr>
          <a:xfrm>
            <a:off x="361025" y="281358"/>
            <a:ext cx="7775575" cy="504825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FF0000"/>
                </a:solidFill>
              </a:rPr>
              <a:t>Внутренний двор крепости</a:t>
            </a:r>
            <a:br>
              <a:rPr lang="ru-RU" altLang="ru-RU" b="1" dirty="0">
                <a:solidFill>
                  <a:srgbClr val="FF0000"/>
                </a:solidFill>
              </a:rPr>
            </a:br>
            <a:endParaRPr lang="ru-RU" alt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A24B1-993A-AD0A-B464-160944DF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/>
              <a:t>Спасибо за внимание!!!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A69DA48-2DFA-BE29-E8FA-84AE8CC14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91" y="2160588"/>
            <a:ext cx="6886855" cy="3881437"/>
          </a:xfrm>
        </p:spPr>
      </p:pic>
    </p:spTree>
    <p:extLst>
      <p:ext uri="{BB962C8B-B14F-4D97-AF65-F5344CB8AC3E}">
        <p14:creationId xmlns:p14="http://schemas.microsoft.com/office/powerpoint/2010/main" val="271404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3EE01-8138-340A-9337-B586BA221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  <a:ea typeface="+mj-ea"/>
              </a:rPr>
              <a:t>Кузнецкая крепость</a:t>
            </a:r>
            <a:r>
              <a:rPr lang="ru-RU" altLang="ru-RU" sz="3600" dirty="0">
                <a:solidFill>
                  <a:srgbClr val="FF0000"/>
                </a:solidFill>
                <a:latin typeface="Times New Roman" pitchFamily="18" charset="0"/>
                <a:ea typeface="+mj-ea"/>
              </a:rPr>
              <a:t> </a:t>
            </a:r>
            <a:r>
              <a:rPr lang="ru-RU" altLang="ru-RU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+mj-ea"/>
              </a:rPr>
              <a:t>— </a:t>
            </a:r>
            <a:r>
              <a:rPr lang="ru-RU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j-ea"/>
              </a:rPr>
              <a:t>памятник истории и архитектуры федерального значения, находится в Кузнецком районе города Новокузнецка Кемеровской области.</a:t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3AD95-1628-E383-5B4F-3AC73A2A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901820"/>
            <a:ext cx="8596668" cy="313954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412ABB-394D-1041-2FF2-43B766295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87215"/>
            <a:ext cx="7346993" cy="384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198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F5AFA-3924-ACC5-6CA3-BA04C806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Описание крепости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D108F1-73D9-BA86-2DBC-7ECEEF8E1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8183"/>
            <a:ext cx="8596668" cy="825623"/>
          </a:xfrm>
        </p:spPr>
        <p:txBody>
          <a:bodyPr/>
          <a:lstStyle/>
          <a:p>
            <a:r>
              <a:rPr lang="ru-RU" altLang="ru-RU" sz="1800" dirty="0">
                <a:latin typeface="Times New Roman" pitchFamily="18" charset="0"/>
              </a:rPr>
              <a:t>Площадь крепости составляет около 2,5 га. имеет форму вытянутого прямоугольника. </a:t>
            </a:r>
          </a:p>
          <a:p>
            <a:endParaRPr lang="ru-RU" dirty="0"/>
          </a:p>
        </p:txBody>
      </p:sp>
      <p:pic>
        <p:nvPicPr>
          <p:cNvPr id="4" name="Picture 5" descr="Рисунок1">
            <a:extLst>
              <a:ext uri="{FF2B5EF4-FFF2-40B4-BE49-F238E27FC236}">
                <a16:creationId xmlns:a16="http://schemas.microsoft.com/office/drawing/2014/main" id="{2F1750DC-B66A-DA0D-2A94-A36A476A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5" y="2657495"/>
            <a:ext cx="8059565" cy="3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892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0AC8-55AC-4BF9-17DA-245B9A39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solidFill>
                  <a:srgbClr val="FF0000"/>
                </a:solidFill>
                <a:latin typeface="Times New Roman" pitchFamily="18" charset="0"/>
              </a:rPr>
              <a:t>История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405C2-EAF5-A55F-A2FD-1FD1BCF51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4615"/>
            <a:ext cx="8596668" cy="441674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altLang="ru-RU" sz="1800" dirty="0">
                <a:latin typeface="Times New Roman" pitchFamily="18" charset="0"/>
              </a:rPr>
              <a:t>      </a:t>
            </a:r>
            <a:r>
              <a:rPr lang="ru-RU" altLang="ru-RU" sz="2400" dirty="0">
                <a:latin typeface="Times New Roman" pitchFamily="18" charset="0"/>
              </a:rPr>
              <a:t>В конце XVIII в. город Кузнецк оставался важным опорным пунктом на восточном фланге пограничной линейной системы от Каспия до Алтая. Для модернизации кузнецких укреплений командующий Сибирским корпусом генерал-поручик Густав </a:t>
            </a:r>
            <a:r>
              <a:rPr lang="ru-RU" altLang="ru-RU" sz="2400" dirty="0" err="1">
                <a:latin typeface="Times New Roman" pitchFamily="18" charset="0"/>
              </a:rPr>
              <a:t>Штрандман</a:t>
            </a:r>
            <a:r>
              <a:rPr lang="ru-RU" altLang="ru-RU" sz="2400" dirty="0">
                <a:latin typeface="Times New Roman" pitchFamily="18" charset="0"/>
              </a:rPr>
              <a:t> разработал проект, который заключался в сооружении двух земляных крепостей бастионного начертания. В апреле 1798 году император Павел I этот проект утвердил. В 1799 год одно укрепление (так называемая "Болотная цитадель") у подошвы Вознесенской горы уже построено. На самой горе строительство уникального инженерно-фортификационного сооружения началось только в 1800 году.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7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474BE-AD25-9B2A-AE26-E96CD3C2B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1604"/>
            <a:ext cx="8596668" cy="1658796"/>
          </a:xfrm>
        </p:spPr>
        <p:txBody>
          <a:bodyPr>
            <a:normAutofit fontScale="90000"/>
          </a:bodyPr>
          <a:lstStyle/>
          <a:p>
            <a:pPr algn="just">
              <a:lnSpc>
                <a:spcPct val="80000"/>
              </a:lnSpc>
            </a:pPr>
            <a:r>
              <a:rPr lang="ru-RU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  Уже в 1806 г. почти полностью была сформирована система оборонительных рвов и валов. Укрепления состояли из земляного вала с реданами, с внутренней стороны реданов насыпаны аппарели для подъема орудий</a:t>
            </a:r>
            <a:r>
              <a:rPr lang="ru-RU" altLang="ru-RU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ru-RU" altLang="ru-RU" sz="3600" dirty="0"/>
              <a:t> </a:t>
            </a:r>
            <a:endParaRPr lang="ru-RU" altLang="ru-RU" sz="3600" dirty="0">
              <a:latin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3CFE26-F138-7826-0DED-C019A075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734322"/>
            <a:ext cx="8596668" cy="3307040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Picture 9" descr="SS853436">
            <a:extLst>
              <a:ext uri="{FF2B5EF4-FFF2-40B4-BE49-F238E27FC236}">
                <a16:creationId xmlns:a16="http://schemas.microsoft.com/office/drawing/2014/main" id="{7423D2F9-E49A-C981-4F64-FEB543CFA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355707"/>
            <a:ext cx="7802475" cy="423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98401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371600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</a:rPr>
              <a:t>Барнаульская проездная башня.</a:t>
            </a:r>
            <a:r>
              <a:rPr lang="ru-RU" alt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>
          <a:xfrm>
            <a:off x="97654" y="1241426"/>
            <a:ext cx="5912529" cy="5616575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dirty="0">
                <a:latin typeface="Times New Roman" pitchFamily="18" charset="0"/>
              </a:rPr>
              <a:t>		Каменная 3-х этажная с деревянной подзорной вышкой. Она была построена за период 1809-1810 гг. К этой башне выходила дорога на Барнаул. Нижний ярус крепостных ворот сделан из бутового камня "с выводом сводов и верхних этажей из кирпича". Кровля третьего яруса устроена в виде четырехгранного купола с подзорной башенкой на маковке. Подзорная башенка крыта четырехгранной пирамидой и имеет зарешеченные перила. </a:t>
            </a:r>
          </a:p>
        </p:txBody>
      </p:sp>
      <p:pic>
        <p:nvPicPr>
          <p:cNvPr id="177157" name="Picture 5" descr="К_ИСТ_ПУБЛ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41438"/>
            <a:ext cx="3322545" cy="46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7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23" y="440531"/>
            <a:ext cx="5676906" cy="597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1013" name="Picture 5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4424">
            <a:off x="3045087" y="5262733"/>
            <a:ext cx="2508250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523784" y="765176"/>
            <a:ext cx="2705882" cy="5400675"/>
          </a:xfrm>
        </p:spPr>
        <p:txBody>
          <a:bodyPr>
            <a:normAutofit/>
          </a:bodyPr>
          <a:lstStyle/>
          <a:p>
            <a:pPr marL="177800" indent="-1588">
              <a:lnSpc>
                <a:spcPct val="80000"/>
              </a:lnSpc>
              <a:buNone/>
            </a:pPr>
            <a:r>
              <a:rPr lang="ru-RU" altLang="ru-RU" sz="2800" dirty="0">
                <a:latin typeface="Times New Roman" pitchFamily="18" charset="0"/>
              </a:rPr>
              <a:t>   Здание построено за период 1806-1808 гг. Площадь остекления окон в казарме значительно меньше, чем в офицерских домах. Дом имеет два входных узла со сквозными проходами.</a:t>
            </a:r>
            <a:r>
              <a:rPr lang="ru-RU" altLang="ru-RU" sz="28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330" y="204787"/>
            <a:ext cx="8744505" cy="2647951"/>
          </a:xfrm>
        </p:spPr>
        <p:txBody>
          <a:bodyPr>
            <a:normAutofit fontScale="90000"/>
          </a:bodyPr>
          <a:lstStyle/>
          <a:p>
            <a:pPr indent="269875" algn="just"/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Из построек, существовавших ранее на территории крепости, была сохранена только деревянная часовня Вознесения. Постройка крепости производилась арестантами и вольнонаемными подрядчиками. При возведении крепости были учтены новейшие достижения военно-крепостного искусства Западной Европы XVIII столетия. </a:t>
            </a:r>
            <a:b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</a:br>
            <a:r>
              <a:rPr lang="ru-RU" alt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Строительство Кузнецкой крепости было завершено в 1820 году.</a:t>
            </a:r>
          </a:p>
        </p:txBody>
      </p:sp>
      <p:pic>
        <p:nvPicPr>
          <p:cNvPr id="154630" name="Picture 6" descr="ВОЗНЕСЕНСКАЯ_ЧАСОВНЯ_19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15" y="2852738"/>
            <a:ext cx="3533775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31" name="Picture 7" descr="КУЗНЕЦКИЙ_ТЮРЕМНЫЙ_ЗАМОК_С_НАДВРАТНЫМ_ИЛЬИНСКИМ_ХРАМОМ_ФОТО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5" y="3141664"/>
            <a:ext cx="471646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0" name="Picture 6" descr="ТОМСКИЙ_ПОЛУБАСТИОН_19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7" y="2858348"/>
            <a:ext cx="6121400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209" y="168676"/>
            <a:ext cx="9170418" cy="955275"/>
          </a:xfrm>
        </p:spPr>
        <p:txBody>
          <a:bodyPr>
            <a:normAutofit/>
          </a:bodyPr>
          <a:lstStyle/>
          <a:p>
            <a:r>
              <a:rPr lang="ru-RU" altLang="ru-RU" sz="4000" b="1" dirty="0">
                <a:solidFill>
                  <a:srgbClr val="FF0000"/>
                </a:solidFill>
                <a:latin typeface="Times New Roman" pitchFamily="18" charset="0"/>
              </a:rPr>
              <a:t>Томский и Кузнецкий  полубастионы.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>
          <a:xfrm>
            <a:off x="159799" y="967666"/>
            <a:ext cx="9410329" cy="2029534"/>
          </a:xfrm>
        </p:spPr>
        <p:txBody>
          <a:bodyPr>
            <a:normAutofit/>
          </a:bodyPr>
          <a:lstStyle/>
          <a:p>
            <a:pPr marL="0" indent="269875" algn="just">
              <a:lnSpc>
                <a:spcPct val="80000"/>
              </a:lnSpc>
              <a:buNone/>
            </a:pPr>
            <a:r>
              <a:rPr lang="ru-RU" altLang="ru-RU" sz="2400" dirty="0">
                <a:latin typeface="Times New Roman" pitchFamily="18" charset="0"/>
              </a:rPr>
              <a:t>На углах крепости устроены полубастионы, два из них (Томский и Кузнецкий) сооружены из плит песчаника. В промежутке между каменными полубастионами сооружена кирпичная трехэтажная проездная подзорная башня, к этой башне выходила дорога на Барнаул.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  <p:bldP spid="241667" grpId="0" build="p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571</Words>
  <Application>Microsoft Office PowerPoint</Application>
  <PresentationFormat>Широкоэкранный</PresentationFormat>
  <Paragraphs>42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        Кузнецкая крепость</vt:lpstr>
      <vt:lpstr>Кузнецкая крепость — памятник истории и архитектуры федерального значения, находится в Кузнецком районе города Новокузнецка Кемеровской области. </vt:lpstr>
      <vt:lpstr>Описание крепости</vt:lpstr>
      <vt:lpstr>История</vt:lpstr>
      <vt:lpstr>   Уже в 1806 г. почти полностью была сформирована система оборонительных рвов и валов. Укрепления состояли из земляного вала с реданами, с внутренней стороны реданов насыпаны аппарели для подъема орудий. </vt:lpstr>
      <vt:lpstr>Барнаульская проездная башня. </vt:lpstr>
      <vt:lpstr>Презентация PowerPoint</vt:lpstr>
      <vt:lpstr>Из построек, существовавших ранее на территории крепости, была сохранена только деревянная часовня Вознесения. Постройка крепости производилась арестантами и вольнонаемными подрядчиками. При возведении крепости были учтены новейшие достижения военно-крепостного искусства Западной Европы XVIII столетия.  Строительство Кузнецкой крепости было завершено в 1820 году.</vt:lpstr>
      <vt:lpstr>Томский и Кузнецкий  полубастионы.</vt:lpstr>
      <vt:lpstr>Презентация PowerPoint</vt:lpstr>
      <vt:lpstr>Строительные работы на Кузнецкой крепости 1998г.</vt:lpstr>
      <vt:lpstr>Презентация PowerPoint</vt:lpstr>
      <vt:lpstr>Кузнецкая крепость сегодня</vt:lpstr>
      <vt:lpstr>Не восстановленная часть стены Кузнецкой крепости</vt:lpstr>
      <vt:lpstr>Площадка перед бастионом Кузнецкой крепости </vt:lpstr>
      <vt:lpstr>Внутренний двор крепости 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Кузнецкая крепость</dc:title>
  <dc:creator>Comp</dc:creator>
  <cp:lastModifiedBy>Comp</cp:lastModifiedBy>
  <cp:revision>4</cp:revision>
  <dcterms:created xsi:type="dcterms:W3CDTF">2024-01-21T04:01:02Z</dcterms:created>
  <dcterms:modified xsi:type="dcterms:W3CDTF">2024-01-21T04:57:33Z</dcterms:modified>
</cp:coreProperties>
</file>