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84" autoAdjust="0"/>
  </p:normalViewPr>
  <p:slideViewPr>
    <p:cSldViewPr>
      <p:cViewPr>
        <p:scale>
          <a:sx n="73" d="100"/>
          <a:sy n="73" d="100"/>
        </p:scale>
        <p:origin x="-1200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23.02.2018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23.02.2018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3968" y="4553744"/>
            <a:ext cx="4752528" cy="2304256"/>
          </a:xfrm>
        </p:spPr>
        <p:txBody>
          <a:bodyPr>
            <a:normAutofit/>
          </a:bodyPr>
          <a:lstStyle/>
          <a:p>
            <a:r>
              <a:rPr lang="ru-RU" dirty="0"/>
              <a:t>Выполнила: ученица 7 «И» класса</a:t>
            </a:r>
          </a:p>
          <a:p>
            <a:r>
              <a:rPr lang="ru-RU" dirty="0"/>
              <a:t>Усынина Дарья </a:t>
            </a:r>
          </a:p>
          <a:p>
            <a:r>
              <a:rPr lang="ru-RU" dirty="0"/>
              <a:t>Руководитель: </a:t>
            </a:r>
          </a:p>
          <a:p>
            <a:r>
              <a:rPr lang="ru-RU" dirty="0"/>
              <a:t>Новикова Татьяна Анатольевна </a:t>
            </a:r>
          </a:p>
          <a:p>
            <a:r>
              <a:rPr lang="ru-RU" dirty="0"/>
              <a:t>учитель биологии высшей категории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6324600" cy="1944216"/>
          </a:xfrm>
        </p:spPr>
        <p:txBody>
          <a:bodyPr/>
          <a:lstStyle/>
          <a:p>
            <a:r>
              <a:rPr lang="ru-RU" sz="1400" dirty="0"/>
              <a:t>Научно-исследовательская работа по теме:</a:t>
            </a:r>
            <a:br>
              <a:rPr lang="ru-RU" sz="1400" dirty="0"/>
            </a:br>
            <a:r>
              <a:rPr lang="ru-RU" dirty="0"/>
              <a:t> </a:t>
            </a:r>
            <a:r>
              <a:rPr lang="ru-RU" sz="2800" dirty="0" smtClean="0"/>
              <a:t>Карст</a:t>
            </a:r>
            <a:r>
              <a:rPr lang="ru-RU" sz="2800" dirty="0"/>
              <a:t>. Карстовые формы рельефа Кишертского района </a:t>
            </a:r>
            <a:r>
              <a:rPr lang="ru-RU" dirty="0"/>
              <a:t>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252125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FFFF"/>
                </a:solidFill>
              </a:rPr>
              <a:t>Муниципальное автономное образовательное учреждение</a:t>
            </a:r>
          </a:p>
          <a:p>
            <a:pPr algn="ctr"/>
            <a:r>
              <a:rPr lang="ru-RU" dirty="0">
                <a:solidFill>
                  <a:srgbClr val="FFFFFF"/>
                </a:solidFill>
              </a:rPr>
              <a:t>«Средняя общеобразовательная школа №111»</a:t>
            </a:r>
          </a:p>
        </p:txBody>
      </p:sp>
    </p:spTree>
    <p:extLst>
      <p:ext uri="{BB962C8B-B14F-4D97-AF65-F5344CB8AC3E}">
        <p14:creationId xmlns:p14="http://schemas.microsoft.com/office/powerpoint/2010/main" val="361427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prostointeresno.com/wp-content/uploads/2013/03/Karstovyie_voronki_krateryi_yamyi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172450" cy="60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57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144016" cy="216024"/>
          </a:xfrm>
        </p:spPr>
        <p:txBody>
          <a:bodyPr/>
          <a:lstStyle/>
          <a:p>
            <a:endParaRPr lang="ru-RU"/>
          </a:p>
        </p:txBody>
      </p:sp>
      <p:pic>
        <p:nvPicPr>
          <p:cNvPr id="7172" name="Picture 4" descr="https://pp.userapi.com/c841131/v841131614/63d68/CPJBaqdziZ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426287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755576" y="1196752"/>
            <a:ext cx="280831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2382955" y="1412776"/>
            <a:ext cx="0" cy="43204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86911" y="827420"/>
            <a:ext cx="39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61024" y="1475492"/>
            <a:ext cx="244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pic>
        <p:nvPicPr>
          <p:cNvPr id="7174" name="Picture 6" descr="https://pp.userapi.com/c841127/v841127614/64cfd/t_HgsOkOg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407694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501" y="3212976"/>
            <a:ext cx="4817029" cy="301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>
            <a:off x="4932040" y="1196752"/>
            <a:ext cx="36004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6876256" y="1259468"/>
            <a:ext cx="0" cy="43204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361075" y="837238"/>
            <a:ext cx="742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880113" y="1259468"/>
            <a:ext cx="166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483438" y="4941168"/>
            <a:ext cx="456294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4769538" y="4941168"/>
            <a:ext cx="0" cy="28803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391980" y="4533631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4896036" y="496008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872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63824"/>
            <a:ext cx="6370429" cy="5283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28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Озеро среднее </a:t>
            </a:r>
            <a:r>
              <a:rPr lang="ru-RU" dirty="0" err="1" smtClean="0"/>
              <a:t>березнинское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815665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089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900608" y="-99392"/>
            <a:ext cx="7524328" cy="1645920"/>
          </a:xfrm>
        </p:spPr>
        <p:txBody>
          <a:bodyPr/>
          <a:lstStyle/>
          <a:p>
            <a:r>
              <a:rPr lang="ru-RU" sz="2800" dirty="0" smtClean="0"/>
              <a:t>Озеро восточное </a:t>
            </a:r>
            <a:r>
              <a:rPr lang="ru-RU" sz="2800" dirty="0" err="1" smtClean="0"/>
              <a:t>березнинское</a:t>
            </a:r>
            <a:endParaRPr lang="ru-RU" sz="28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25528"/>
            <a:ext cx="7488832" cy="526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44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540568" y="28352"/>
            <a:ext cx="4370040" cy="1008112"/>
          </a:xfrm>
        </p:spPr>
        <p:txBody>
          <a:bodyPr/>
          <a:lstStyle/>
          <a:p>
            <a:r>
              <a:rPr lang="ru-RU" sz="3200" dirty="0" smtClean="0"/>
              <a:t>Озеро провал</a:t>
            </a:r>
            <a:endParaRPr lang="ru-RU" sz="3200" dirty="0"/>
          </a:p>
        </p:txBody>
      </p:sp>
      <p:pic>
        <p:nvPicPr>
          <p:cNvPr id="4" name="Рисунок 3" descr="https://docviewer.yandex.ru/view/0/htmlimage?id=7spa8-agyjiq008w1vw2a39a2pwt2043li2kss5smsm2twhst4x9efx6lpir76fgg1zl375fr1cbag8iggjqw5aegh5hno4gpv3bcbxux&amp;name=5aa5cb.jpg&amp;dsid=ae07256f245b252fc8c9496461b43d2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72" y="908720"/>
            <a:ext cx="8280920" cy="55277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390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Озеро кислое</a:t>
            </a:r>
            <a:endParaRPr lang="ru-RU" dirty="0"/>
          </a:p>
        </p:txBody>
      </p:sp>
      <p:pic>
        <p:nvPicPr>
          <p:cNvPr id="3" name="Рисунок 2" descr="https://docviewer.yandex.ru/view/0/htmlimage?id=7spa8-agyjiq008w1vw2a39a2pwt2043li2kss5smsm2twhst4x9efx6lpir76fgg1zl375fr1cbag8iggjqw5aegh5hno4gpv3bcbxux&amp;name=62ad2c.jpg&amp;dsid=ae07256f245b252fc8c9496461b43d2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632848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434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Озеро восьмерка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80" y="1527696"/>
            <a:ext cx="7344816" cy="502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9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80528" y="-26268"/>
            <a:ext cx="6324600" cy="1645920"/>
          </a:xfrm>
        </p:spPr>
        <p:txBody>
          <a:bodyPr/>
          <a:lstStyle/>
          <a:p>
            <a:r>
              <a:rPr lang="ru-RU" dirty="0" smtClean="0"/>
              <a:t>Озеро Молебное</a:t>
            </a:r>
            <a:endParaRPr lang="ru-RU" dirty="0"/>
          </a:p>
        </p:txBody>
      </p:sp>
      <p:pic>
        <p:nvPicPr>
          <p:cNvPr id="4" name="Рисунок 3" descr="https://docviewer.yandex.ru/view/0/htmlimage?id=7spa8-agyjiq008w1vw2a39a2pwt2043li2kss5smsm2twhst4x9efx6lpir76fgg1zl375fr1cbag8iggjqw5aegh5hno4gpv3bcbxux&amp;name=6acbcd.jpg&amp;dsid=ae07256f245b252fc8c9496461b43d2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7920880" cy="5319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668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948264" y="332656"/>
            <a:ext cx="2195736" cy="6439584"/>
          </a:xfrm>
        </p:spPr>
        <p:txBody>
          <a:bodyPr/>
          <a:lstStyle/>
          <a:p>
            <a:r>
              <a:rPr lang="ru-RU" dirty="0"/>
              <a:t>Схема расположения пещер </a:t>
            </a:r>
            <a:r>
              <a:rPr lang="ru-RU" dirty="0" err="1"/>
              <a:t>Кишертско</a:t>
            </a:r>
            <a:r>
              <a:rPr lang="ru-RU" dirty="0"/>
              <a:t>- Суксунского района. 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540568" y="-243408"/>
            <a:ext cx="7524328" cy="1645920"/>
          </a:xfrm>
        </p:spPr>
        <p:txBody>
          <a:bodyPr/>
          <a:lstStyle/>
          <a:p>
            <a:r>
              <a:rPr lang="ru-RU" sz="3200" dirty="0" smtClean="0"/>
              <a:t>Подземные карстовые формы</a:t>
            </a:r>
            <a:endParaRPr lang="ru-RU" sz="3200" dirty="0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28" y="1196752"/>
            <a:ext cx="6613215" cy="4862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23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23529" y="908720"/>
            <a:ext cx="6552727" cy="594928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1. Собрать</a:t>
            </a:r>
            <a:r>
              <a:rPr lang="ru-RU" dirty="0">
                <a:solidFill>
                  <a:srgbClr val="FFFFFF"/>
                </a:solidFill>
              </a:rPr>
              <a:t>, систематизировать, проанализировать и обобщить литературные и фондовые материалы по карсту района прошлых лет, а также данных, полученных в период полевых исследований 2017 г.; </a:t>
            </a:r>
          </a:p>
          <a:p>
            <a:pPr lvl="0"/>
            <a:r>
              <a:rPr lang="ru-RU" dirty="0" smtClean="0">
                <a:solidFill>
                  <a:srgbClr val="FFFFFF"/>
                </a:solidFill>
              </a:rPr>
              <a:t> 2. Познакомиться </a:t>
            </a:r>
            <a:r>
              <a:rPr lang="ru-RU" dirty="0">
                <a:solidFill>
                  <a:srgbClr val="FFFFFF"/>
                </a:solidFill>
              </a:rPr>
              <a:t>с карстовыми формами рельефа на примере Кишертского района.</a:t>
            </a:r>
          </a:p>
          <a:p>
            <a:pPr lvl="0"/>
            <a:r>
              <a:rPr lang="ru-RU" dirty="0" smtClean="0">
                <a:solidFill>
                  <a:srgbClr val="FFFFFF"/>
                </a:solidFill>
              </a:rPr>
              <a:t>3. Получить </a:t>
            </a:r>
            <a:r>
              <a:rPr lang="ru-RU" dirty="0">
                <a:solidFill>
                  <a:srgbClr val="FFFFFF"/>
                </a:solidFill>
              </a:rPr>
              <a:t>навыки проведения полевых наблюдений, познакомиться с простейшими методами описания объектов рельефа на местности.</a:t>
            </a:r>
          </a:p>
          <a:p>
            <a:pPr lvl="0"/>
            <a:r>
              <a:rPr lang="ru-RU" dirty="0" smtClean="0">
                <a:solidFill>
                  <a:srgbClr val="FFFFFF"/>
                </a:solidFill>
              </a:rPr>
              <a:t>4.  </a:t>
            </a:r>
            <a:r>
              <a:rPr lang="ru-RU" dirty="0">
                <a:solidFill>
                  <a:srgbClr val="FFFFFF"/>
                </a:solidFill>
              </a:rPr>
              <a:t>провести сравнительный анализ характеристик карстовых озер;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188640"/>
            <a:ext cx="4221832" cy="896763"/>
          </a:xfrm>
        </p:spPr>
        <p:txBody>
          <a:bodyPr/>
          <a:lstStyle/>
          <a:p>
            <a:r>
              <a:rPr lang="ru-RU" sz="2800" dirty="0" smtClean="0"/>
              <a:t>Основные задачи: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2058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Администратор\Desktop\фото\лето 2017\DSC079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28396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Администратор\Desktop\фото\лето 2017\DSC079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35772"/>
            <a:ext cx="4115950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Администратор\Desktop\фото\лето 2017\DSC079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35772"/>
            <a:ext cx="4283968" cy="32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8640"/>
            <a:ext cx="396798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16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07504" y="4293096"/>
            <a:ext cx="8884096" cy="2448272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bg2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Спасибо за внимание</a:t>
            </a:r>
            <a:endParaRPr lang="ru-RU" sz="4400" dirty="0">
              <a:solidFill>
                <a:schemeClr val="bg2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260648"/>
            <a:ext cx="6674296" cy="3621112"/>
          </a:xfrm>
        </p:spPr>
        <p:txBody>
          <a:bodyPr/>
          <a:lstStyle/>
          <a:p>
            <a:pPr lvl="0"/>
            <a:r>
              <a:rPr lang="ru-RU" sz="2400" dirty="0"/>
              <a:t>С. Усть-Кишерть является участком современного активного развития карста, что требует постановки комплексного карстологического мониторинга на данной территории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097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Карст (</a:t>
            </a:r>
            <a:r>
              <a:rPr lang="ru-RU" dirty="0" err="1" smtClean="0"/>
              <a:t>карСтовые</a:t>
            </a:r>
            <a:r>
              <a:rPr lang="ru-RU" dirty="0" smtClean="0"/>
              <a:t> явления) </a:t>
            </a:r>
            <a:endParaRPr lang="ru-RU" dirty="0"/>
          </a:p>
        </p:txBody>
      </p:sp>
      <p:pic>
        <p:nvPicPr>
          <p:cNvPr id="3" name="Рисунок 2" descr="hello_html_m74276d0a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8784976" cy="5102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224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Развитие карста</a:t>
            </a:r>
            <a:endParaRPr lang="ru-RU" dirty="0"/>
          </a:p>
        </p:txBody>
      </p:sp>
      <p:pic>
        <p:nvPicPr>
          <p:cNvPr id="3" name="Рисунок 2" descr="Начало карстового процесс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4176464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88840"/>
            <a:ext cx="4176464" cy="4248472"/>
          </a:xfrm>
          <a:prstGeom prst="rect">
            <a:avLst/>
          </a:prstGeom>
          <a:noFill/>
        </p:spPr>
      </p:pic>
      <p:pic>
        <p:nvPicPr>
          <p:cNvPr id="1026" name="Picture 2" descr="https://avatanplus.com/files/resources/original/5748954869046154f38722e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864787"/>
            <a:ext cx="1296144" cy="35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247" y="5812655"/>
            <a:ext cx="129222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623731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Начало карстового процесса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644008" y="625849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Развитие карстового процесса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340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истратор\Desktop\мар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1206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94556" y="6271438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Маршрут передвижения карстологического отряда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748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7236296" y="5013176"/>
            <a:ext cx="1600201" cy="164592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Лот ручной</a:t>
            </a:r>
            <a:endParaRPr lang="ru-RU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radiomarine.ru/images/devices/mid/f5a152a31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6107487" cy="359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76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95536" y="5688880"/>
            <a:ext cx="4392488" cy="792088"/>
          </a:xfrm>
        </p:spPr>
        <p:txBody>
          <a:bodyPr/>
          <a:lstStyle/>
          <a:p>
            <a:r>
              <a:rPr lang="ru-RU" dirty="0" smtClean="0"/>
              <a:t>Формы проявления карста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40" y="432296"/>
            <a:ext cx="8080598" cy="5256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156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535036"/>
              </p:ext>
            </p:extLst>
          </p:nvPr>
        </p:nvGraphicFramePr>
        <p:xfrm>
          <a:off x="467544" y="404664"/>
          <a:ext cx="8280920" cy="61206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65420"/>
                <a:gridCol w="2857750"/>
                <a:gridCol w="2857750"/>
              </a:tblGrid>
              <a:tr h="244433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effectLst/>
                        </a:rPr>
                        <a:t>Участок</a:t>
                      </a:r>
                      <a:endParaRPr lang="ru-RU" sz="13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effectLst/>
                        </a:rPr>
                        <a:t>Поле или элемент рельефа</a:t>
                      </a:r>
                      <a:endParaRPr lang="ru-RU" sz="13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effectLst/>
                        </a:rPr>
                        <a:t>Проявление карста</a:t>
                      </a:r>
                      <a:endParaRPr lang="ru-RU" sz="13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</a:tr>
              <a:tr h="488867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effectLst/>
                        </a:rPr>
                        <a:t>Междуречье Сылвы и Шаквы</a:t>
                      </a:r>
                      <a:endParaRPr lang="ru-RU" sz="13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effectLst/>
                        </a:rPr>
                        <a:t>Посадское и Подпавлинское поля</a:t>
                      </a:r>
                      <a:endParaRPr lang="ru-RU" sz="13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effectLst/>
                        </a:rPr>
                        <a:t>Воронки и котловины (более 800), озера</a:t>
                      </a:r>
                      <a:endParaRPr lang="ru-RU" sz="13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</a:tr>
              <a:tr h="487800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effectLst/>
                        </a:rPr>
                        <a:t>Кишертский</a:t>
                      </a:r>
                      <a:endParaRPr lang="ru-RU" sz="13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effectLst/>
                        </a:rPr>
                        <a:t>Пойма и </a:t>
                      </a:r>
                      <a:r>
                        <a:rPr lang="en-US" sz="1300">
                          <a:effectLst/>
                        </a:rPr>
                        <a:t>I</a:t>
                      </a:r>
                      <a:r>
                        <a:rPr lang="ru-RU" sz="1300">
                          <a:effectLst/>
                        </a:rPr>
                        <a:t>терраса реки Сылвы</a:t>
                      </a:r>
                      <a:endParaRPr lang="ru-RU" sz="13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effectLst/>
                        </a:rPr>
                        <a:t>Воронки и озера (159)</a:t>
                      </a:r>
                      <a:endParaRPr lang="ru-RU" sz="13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</a:tr>
              <a:tr h="244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effectLst/>
                        </a:rPr>
                        <a:t>Территория с.Усть-Кишерть</a:t>
                      </a:r>
                      <a:endParaRPr lang="ru-RU" sz="13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effectLst/>
                        </a:rPr>
                        <a:t>Воронки (28), озера</a:t>
                      </a:r>
                      <a:endParaRPr lang="ru-RU" sz="13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</a:tr>
              <a:tr h="244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effectLst/>
                        </a:rPr>
                        <a:t>Низковская депрессия</a:t>
                      </a:r>
                      <a:endParaRPr lang="ru-RU" sz="13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effectLst/>
                        </a:rPr>
                        <a:t>Карстовые источники</a:t>
                      </a:r>
                      <a:endParaRPr lang="ru-RU" sz="13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</a:tr>
              <a:tr h="488867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effectLst/>
                        </a:rPr>
                        <a:t>Сединский</a:t>
                      </a:r>
                      <a:endParaRPr lang="ru-RU" sz="13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effectLst/>
                        </a:rPr>
                        <a:t>Правобережье долины р.Сединки</a:t>
                      </a:r>
                      <a:endParaRPr lang="ru-RU" sz="13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effectLst/>
                        </a:rPr>
                        <a:t>Воронки, котловины</a:t>
                      </a:r>
                      <a:endParaRPr lang="ru-RU" sz="13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</a:tr>
              <a:tr h="244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effectLst/>
                        </a:rPr>
                        <a:t>Дреминская депрессия</a:t>
                      </a:r>
                      <a:endParaRPr lang="ru-RU" sz="13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effectLst/>
                        </a:rPr>
                        <a:t>Озера, воронки, провалы</a:t>
                      </a:r>
                      <a:endParaRPr lang="ru-RU" sz="13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</a:tr>
              <a:tr h="3295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effectLst/>
                        </a:rPr>
                        <a:t>Бурцевская депрессия</a:t>
                      </a:r>
                      <a:endParaRPr lang="ru-RU" sz="13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effectLst/>
                        </a:rPr>
                        <a:t>Озера, воронки</a:t>
                      </a:r>
                      <a:endParaRPr lang="ru-RU" sz="13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</a:tr>
              <a:tr h="733300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effectLst/>
                        </a:rPr>
                        <a:t>Мазуевский</a:t>
                      </a:r>
                      <a:endParaRPr lang="ru-RU" sz="13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effectLst/>
                        </a:rPr>
                        <a:t>Озерная депрессия</a:t>
                      </a:r>
                      <a:endParaRPr lang="ru-RU" sz="13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effectLst/>
                        </a:rPr>
                        <a:t>Озера, воронки, котловины, провалы, пещеры, источники, карстовая речка</a:t>
                      </a:r>
                      <a:endParaRPr lang="ru-RU" sz="13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</a:tr>
              <a:tr h="329548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effectLst/>
                        </a:rPr>
                        <a:t>Дикоозерский</a:t>
                      </a:r>
                      <a:endParaRPr lang="ru-RU" sz="13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effectLst/>
                        </a:rPr>
                        <a:t>Озерная депрессия</a:t>
                      </a:r>
                      <a:endParaRPr lang="ru-RU" sz="13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effectLst/>
                        </a:rPr>
                        <a:t>Озера (8)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911" marR="58911" marT="0" marB="0"/>
                </a:tc>
              </a:tr>
              <a:tr h="488867">
                <a:tc rowSpan="3">
                  <a:txBody>
                    <a:bodyPr/>
                    <a:lstStyle/>
                    <a:p>
                      <a:pPr algn="ctr"/>
                      <a:r>
                        <a:rPr lang="ru-RU" sz="1300">
                          <a:effectLst/>
                        </a:rPr>
                        <a:t>Суксунско- Советинский</a:t>
                      </a:r>
                      <a:endParaRPr lang="ru-RU" sz="13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effectLst/>
                        </a:rPr>
                        <a:t>Долина </a:t>
                      </a:r>
                      <a:r>
                        <a:rPr lang="ru-RU" sz="1300" dirty="0" err="1">
                          <a:effectLst/>
                        </a:rPr>
                        <a:t>р.Советянки</a:t>
                      </a:r>
                      <a:endParaRPr lang="ru-RU" sz="13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effectLst/>
                        </a:rPr>
                        <a:t>Воронки (156), источники, карстовая речка</a:t>
                      </a:r>
                      <a:endParaRPr lang="ru-RU" sz="13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</a:tr>
              <a:tr h="4888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effectLst/>
                        </a:rPr>
                        <a:t>Долина р.Ключи</a:t>
                      </a:r>
                      <a:endParaRPr lang="ru-RU" sz="13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effectLst/>
                        </a:rPr>
                        <a:t/>
                      </a:r>
                      <a:br>
                        <a:rPr lang="ru-RU" sz="1300" dirty="0">
                          <a:effectLst/>
                        </a:rPr>
                      </a:br>
                      <a:r>
                        <a:rPr lang="ru-RU" sz="1300" dirty="0">
                          <a:effectLst/>
                        </a:rPr>
                        <a:t>Источники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911" marR="58911" marT="0" marB="0"/>
                </a:tc>
              </a:tr>
              <a:tr h="4888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effectLst/>
                        </a:rPr>
                        <a:t>Поле у д.Киселево</a:t>
                      </a:r>
                      <a:endParaRPr lang="ru-RU" sz="13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effectLst/>
                        </a:rPr>
                        <a:t>Воронки, котловины, озера, болота (43)</a:t>
                      </a:r>
                      <a:endParaRPr lang="ru-RU" sz="13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</a:tr>
              <a:tr h="329548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>
                          <a:effectLst/>
                        </a:rPr>
                        <a:t>Ключевской</a:t>
                      </a:r>
                      <a:endParaRPr lang="ru-RU" sz="13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effectLst/>
                        </a:rPr>
                        <a:t>Долина р.Иргины</a:t>
                      </a:r>
                      <a:endParaRPr lang="ru-RU" sz="13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effectLst/>
                        </a:rPr>
                        <a:t>Источники</a:t>
                      </a:r>
                      <a:endParaRPr lang="ru-RU" sz="13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</a:tr>
              <a:tr h="4888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effectLst/>
                        </a:rPr>
                        <a:t>Поля воронок на правобережье р.Иргины</a:t>
                      </a:r>
                      <a:endParaRPr lang="ru-RU" sz="13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effectLst/>
                        </a:rPr>
                        <a:t>Воронки, котловины (более 500)</a:t>
                      </a:r>
                      <a:endParaRPr lang="ru-RU" sz="13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58911" marR="5891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812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116632"/>
            <a:ext cx="4725888" cy="608731"/>
          </a:xfrm>
        </p:spPr>
        <p:txBody>
          <a:bodyPr/>
          <a:lstStyle/>
          <a:p>
            <a:r>
              <a:rPr lang="ru-RU" sz="2000" dirty="0" smtClean="0"/>
              <a:t>Поверхностные формы карста</a:t>
            </a:r>
            <a:endParaRPr lang="ru-RU" sz="2000" dirty="0"/>
          </a:p>
        </p:txBody>
      </p:sp>
      <p:pic>
        <p:nvPicPr>
          <p:cNvPr id="5122" name="Picture 2" descr="http://itd3.mycdn.me/image?id=834110272505&amp;t=20&amp;plc=WEB&amp;tkn=*ULLNgBkv5EJ1OAFjlhT96dgLN5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58" y="646957"/>
            <a:ext cx="4248472" cy="295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59160" y="404664"/>
            <a:ext cx="4536504" cy="67285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Карстовое озеро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124" name="Picture 4" descr="https://prostointeresno.com/wp-content/uploads/2013/03/Karstovyie_voronki_krateryi_yamyi_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572" y="612553"/>
            <a:ext cx="4248472" cy="298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85580" y="3168839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Карстовая воронка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5126" name="Picture 6" descr="http://proraion.ru/wp-content/uploads/2016/08/%D0%BA%D0%B0%D1%80%D1%81%D1%82-%D0%B1%D0%BE%D0%BB%D0%BE%D1%82%D0%B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39"/>
            <a:ext cx="4219749" cy="281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688" y="374954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Карстовое блюдце</a:t>
            </a:r>
            <a:endParaRPr lang="ru-RU" dirty="0"/>
          </a:p>
        </p:txBody>
      </p:sp>
      <p:pic>
        <p:nvPicPr>
          <p:cNvPr id="5128" name="Picture 8" descr="http://biofile.ru/pic/nadine-o-9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572" y="3749544"/>
            <a:ext cx="4203353" cy="285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60032" y="3794510"/>
            <a:ext cx="1621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поноры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456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Другая 2">
      <a:dk1>
        <a:srgbClr val="002060"/>
      </a:dk1>
      <a:lt1>
        <a:srgbClr val="DBF6B9"/>
      </a:lt1>
      <a:dk2>
        <a:srgbClr val="002060"/>
      </a:dk2>
      <a:lt2>
        <a:srgbClr val="CAF297"/>
      </a:lt2>
      <a:accent1>
        <a:srgbClr val="81D319"/>
      </a:accent1>
      <a:accent2>
        <a:srgbClr val="00B050"/>
      </a:accent2>
      <a:accent3>
        <a:srgbClr val="A7EA52"/>
      </a:accent3>
      <a:accent4>
        <a:srgbClr val="5DCEAF"/>
      </a:accent4>
      <a:accent5>
        <a:srgbClr val="30F0F0"/>
      </a:accent5>
      <a:accent6>
        <a:srgbClr val="5F2EE8"/>
      </a:accent6>
      <a:hlink>
        <a:srgbClr val="56C7AA"/>
      </a:hlink>
      <a:folHlink>
        <a:srgbClr val="59A8D1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186</TotalTime>
  <Words>327</Words>
  <Application>Microsoft Office PowerPoint</Application>
  <PresentationFormat>Экран (4:3)</PresentationFormat>
  <Paragraphs>79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Сетка</vt:lpstr>
      <vt:lpstr>Научно-исследовательская работа по теме:  Карст. Карстовые формы рельефа Кишертского района  </vt:lpstr>
      <vt:lpstr>Основные задачи: </vt:lpstr>
      <vt:lpstr>Карст (карСтовые явления) </vt:lpstr>
      <vt:lpstr>Развитие карста</vt:lpstr>
      <vt:lpstr>Презентация PowerPoint</vt:lpstr>
      <vt:lpstr>Презентация PowerPoint</vt:lpstr>
      <vt:lpstr>Презентация PowerPoint</vt:lpstr>
      <vt:lpstr>Презентация PowerPoint</vt:lpstr>
      <vt:lpstr>Поверхностные формы карста</vt:lpstr>
      <vt:lpstr>Презентация PowerPoint</vt:lpstr>
      <vt:lpstr>Презентация PowerPoint</vt:lpstr>
      <vt:lpstr>Презентация PowerPoint</vt:lpstr>
      <vt:lpstr>Озеро среднее березнинское</vt:lpstr>
      <vt:lpstr>Озеро восточное березнинское</vt:lpstr>
      <vt:lpstr>Озеро провал</vt:lpstr>
      <vt:lpstr>Озеро кислое</vt:lpstr>
      <vt:lpstr>Озеро восьмерка</vt:lpstr>
      <vt:lpstr>Озеро Молебное</vt:lpstr>
      <vt:lpstr>Подземные карстовые формы</vt:lpstr>
      <vt:lpstr>Презентация PowerPoint</vt:lpstr>
      <vt:lpstr>С. Усть-Кишерть является участком современного активного развития карста, что требует постановки комплексного карстологического мониторинга на данной территории.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Научно-исследовательская работа по теме:  Карст. Карстовые формы рельефа Кишертского района</dc:title>
  <dc:creator>Администратор</dc:creator>
  <cp:lastModifiedBy>Татьяна</cp:lastModifiedBy>
  <cp:revision>21</cp:revision>
  <dcterms:created xsi:type="dcterms:W3CDTF">2018-02-04T08:52:43Z</dcterms:created>
  <dcterms:modified xsi:type="dcterms:W3CDTF">2018-02-23T09:23:34Z</dcterms:modified>
</cp:coreProperties>
</file>