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40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16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7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4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20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1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6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1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8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8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3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F29C-3ED0-4747-B709-8575EAA7842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BCA0-C5D8-4B19-AEE2-6B29E548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5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7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6864927" cy="68649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927" y="0"/>
            <a:ext cx="5327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4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262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54982" y="0"/>
            <a:ext cx="523701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 BLANCA" panose="02000000000000000000" pitchFamily="2" charset="0"/>
              </a:rPr>
              <a:t>Dear…</a:t>
            </a:r>
          </a:p>
          <a:p>
            <a:r>
              <a:rPr lang="en-US" sz="3200" dirty="0" smtClean="0">
                <a:latin typeface="AR BLANCA" panose="02000000000000000000" pitchFamily="2" charset="0"/>
              </a:rPr>
              <a:t>I want to congratulate you with the New Year’s Day.</a:t>
            </a:r>
          </a:p>
          <a:p>
            <a:r>
              <a:rPr lang="en-US" sz="3200" dirty="0" smtClean="0">
                <a:latin typeface="AR BLANCA" panose="02000000000000000000" pitchFamily="2" charset="0"/>
              </a:rPr>
              <a:t>Wishing you…</a:t>
            </a:r>
          </a:p>
          <a:p>
            <a:r>
              <a:rPr lang="en-US" sz="3200" dirty="0" smtClean="0"/>
              <a:t>(</a:t>
            </a:r>
            <a:r>
              <a:rPr lang="en-US" sz="2800" dirty="0" smtClean="0"/>
              <a:t>Health, love, success, wealth, prosperity, happiness, harmony, joy, peace</a:t>
            </a:r>
            <a:r>
              <a:rPr lang="en-US" sz="3200" dirty="0" smtClean="0"/>
              <a:t>) </a:t>
            </a:r>
            <a:r>
              <a:rPr lang="en-US" sz="3200" dirty="0" smtClean="0">
                <a:latin typeface="AR BLANCA" panose="02000000000000000000" pitchFamily="2" charset="0"/>
              </a:rPr>
              <a:t>May this year be… for you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merry, bright, special, unique, unforgettable, successful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 smtClean="0">
                <a:latin typeface="AR BLANCA" panose="02000000000000000000" pitchFamily="2" charset="0"/>
              </a:rPr>
              <a:t>Warmest </a:t>
            </a:r>
            <a:r>
              <a:rPr lang="en-US" sz="3200" dirty="0">
                <a:latin typeface="AR BLANCA" panose="02000000000000000000" pitchFamily="2" charset="0"/>
              </a:rPr>
              <a:t>Wishes for New Year</a:t>
            </a:r>
            <a:r>
              <a:rPr lang="en-US" sz="3200" dirty="0" smtClean="0">
                <a:latin typeface="AR BLANCA" panose="02000000000000000000" pitchFamily="2" charset="0"/>
              </a:rPr>
              <a:t>!</a:t>
            </a:r>
          </a:p>
          <a:p>
            <a:r>
              <a:rPr lang="en-US" sz="3200" dirty="0" smtClean="0">
                <a:latin typeface="AR BLANCA" panose="02000000000000000000" pitchFamily="2" charset="0"/>
              </a:rPr>
              <a:t>With love/respect,</a:t>
            </a:r>
          </a:p>
          <a:p>
            <a:r>
              <a:rPr lang="en-US" sz="3200" dirty="0" smtClean="0">
                <a:latin typeface="AR BLANCA" panose="02000000000000000000" pitchFamily="2" charset="0"/>
              </a:rPr>
              <a:t>yours…</a:t>
            </a:r>
          </a:p>
        </p:txBody>
      </p:sp>
    </p:spTree>
    <p:extLst>
      <p:ext uri="{BB962C8B-B14F-4D97-AF65-F5344CB8AC3E}">
        <p14:creationId xmlns:p14="http://schemas.microsoft.com/office/powerpoint/2010/main" val="354297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45" y="0"/>
            <a:ext cx="99667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4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 BLANCA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Гульнара Хахалкина</dc:creator>
  <cp:lastModifiedBy>Гульнара Хахалкина</cp:lastModifiedBy>
  <cp:revision>2</cp:revision>
  <dcterms:created xsi:type="dcterms:W3CDTF">2018-12-18T14:16:39Z</dcterms:created>
  <dcterms:modified xsi:type="dcterms:W3CDTF">2018-12-18T14:26:11Z</dcterms:modified>
</cp:coreProperties>
</file>