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4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4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0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1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00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6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0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9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4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9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E53-3630-444C-B343-590D8402546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D172-6C36-4ED3-A473-601D2BEB7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6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567353"/>
            <a:ext cx="10515600" cy="29542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сказке «Царевна лягушка»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Выполнила: </a:t>
            </a:r>
            <a:r>
              <a:rPr lang="ru-RU" dirty="0" err="1" smtClean="0"/>
              <a:t>Кустугульдинова</a:t>
            </a:r>
            <a:r>
              <a:rPr lang="ru-RU" dirty="0" smtClean="0"/>
              <a:t> Юлия </a:t>
            </a:r>
            <a:r>
              <a:rPr lang="ru-RU" dirty="0" err="1" smtClean="0"/>
              <a:t>Валинуровна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МКОУ «</a:t>
            </a:r>
            <a:r>
              <a:rPr lang="ru-RU" dirty="0" err="1" smtClean="0"/>
              <a:t>Кулужбаевская</a:t>
            </a:r>
            <a:r>
              <a:rPr lang="ru-RU" dirty="0" smtClean="0"/>
              <a:t> ООШ»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3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98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0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85"/>
            <a:ext cx="12192000" cy="676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1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3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954" y="42468"/>
            <a:ext cx="12320954" cy="67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4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1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4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92708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5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6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2074769" cy="672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5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63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Широкоэкранный</PresentationFormat>
  <Paragraphs>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Тест по сказке «Царевна лягушка»   Выполнила: Кустугульдинова Юлия Валинуровна   МКОУ «Кулужбаевская ООШ»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сказке «Царевна лягушка»   Выполнила: Кустугульдинова Юлия Валинуровна   МКОУ «Кулужбаевская ООШ»</dc:title>
  <dc:creator>User</dc:creator>
  <cp:lastModifiedBy>User</cp:lastModifiedBy>
  <cp:revision>1</cp:revision>
  <dcterms:created xsi:type="dcterms:W3CDTF">2017-12-05T13:40:37Z</dcterms:created>
  <dcterms:modified xsi:type="dcterms:W3CDTF">2017-12-05T13:47:45Z</dcterms:modified>
</cp:coreProperties>
</file>