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840" r:id="rId6"/>
    <p:sldMasterId id="2147483852" r:id="rId7"/>
    <p:sldMasterId id="2147483864" r:id="rId8"/>
    <p:sldMasterId id="2147483876" r:id="rId9"/>
    <p:sldMasterId id="2147483890" r:id="rId10"/>
    <p:sldMasterId id="2147483916" r:id="rId11"/>
    <p:sldMasterId id="2147483984" r:id="rId12"/>
    <p:sldMasterId id="2147483996" r:id="rId13"/>
    <p:sldMasterId id="2147484008" r:id="rId14"/>
    <p:sldMasterId id="2147484022" r:id="rId15"/>
    <p:sldMasterId id="2147484036" r:id="rId16"/>
    <p:sldMasterId id="2147484064" r:id="rId17"/>
    <p:sldMasterId id="2147484077" r:id="rId18"/>
    <p:sldMasterId id="2147484090" r:id="rId19"/>
    <p:sldMasterId id="2147484102" r:id="rId20"/>
    <p:sldMasterId id="2147484114" r:id="rId21"/>
  </p:sldMasterIdLst>
  <p:sldIdLst>
    <p:sldId id="257" r:id="rId22"/>
    <p:sldId id="258" r:id="rId23"/>
    <p:sldId id="259" r:id="rId24"/>
    <p:sldId id="296" r:id="rId25"/>
    <p:sldId id="260" r:id="rId26"/>
    <p:sldId id="273" r:id="rId27"/>
    <p:sldId id="297" r:id="rId28"/>
    <p:sldId id="298" r:id="rId29"/>
    <p:sldId id="299" r:id="rId30"/>
    <p:sldId id="274" r:id="rId31"/>
    <p:sldId id="275" r:id="rId32"/>
    <p:sldId id="276" r:id="rId33"/>
    <p:sldId id="277" r:id="rId34"/>
    <p:sldId id="279" r:id="rId35"/>
    <p:sldId id="284" r:id="rId36"/>
    <p:sldId id="285" r:id="rId37"/>
    <p:sldId id="289" r:id="rId38"/>
    <p:sldId id="301" r:id="rId39"/>
    <p:sldId id="302" r:id="rId40"/>
    <p:sldId id="303" r:id="rId41"/>
    <p:sldId id="304" r:id="rId42"/>
    <p:sldId id="292" r:id="rId43"/>
    <p:sldId id="293" r:id="rId44"/>
    <p:sldId id="291" r:id="rId45"/>
    <p:sldId id="305" r:id="rId46"/>
    <p:sldId id="294" r:id="rId47"/>
    <p:sldId id="295" r:id="rId48"/>
    <p:sldId id="286" r:id="rId49"/>
    <p:sldId id="300" r:id="rId50"/>
    <p:sldId id="306" r:id="rId51"/>
    <p:sldId id="28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0072C1-CC98-4F61-B156-3BD6C6A0096D}">
          <p14:sldIdLst>
            <p14:sldId id="257"/>
            <p14:sldId id="258"/>
            <p14:sldId id="259"/>
            <p14:sldId id="296"/>
            <p14:sldId id="260"/>
            <p14:sldId id="273"/>
            <p14:sldId id="297"/>
            <p14:sldId id="298"/>
            <p14:sldId id="299"/>
            <p14:sldId id="274"/>
            <p14:sldId id="275"/>
            <p14:sldId id="276"/>
            <p14:sldId id="277"/>
            <p14:sldId id="279"/>
            <p14:sldId id="284"/>
            <p14:sldId id="285"/>
            <p14:sldId id="289"/>
            <p14:sldId id="301"/>
            <p14:sldId id="302"/>
            <p14:sldId id="303"/>
            <p14:sldId id="304"/>
            <p14:sldId id="292"/>
            <p14:sldId id="293"/>
            <p14:sldId id="291"/>
            <p14:sldId id="305"/>
            <p14:sldId id="294"/>
            <p14:sldId id="295"/>
            <p14:sldId id="286"/>
            <p14:sldId id="300"/>
            <p14:sldId id="30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81848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25761"/>
      </p:ext>
    </p:extLst>
  </p:cSld>
  <p:clrMapOvr>
    <a:masterClrMapping/>
  </p:clrMapOvr>
  <p:transition advClick="0" advTm="3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9BE1B1-618F-477C-AA38-A717DDF735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6261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56B187-283A-404A-A45C-3A2347BA2C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0611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D725-492B-4662-A3E5-7C2BEA92A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251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718D3-1E1A-40CC-B101-B76330088B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407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93694-08F9-46F0-9288-7485D0A812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8421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52F65-E750-4C43-9F57-B0F6E3CE7C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8233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DA6E6-BDB1-4ED7-93CE-8D2A12D242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2405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778B-B672-4274-A2BA-A392366714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2768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2C79-0F52-4976-AB38-39AB16909A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9021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BB396-25E2-4C8C-84BE-8B68349677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062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63740"/>
      </p:ext>
    </p:extLst>
  </p:cSld>
  <p:clrMapOvr>
    <a:masterClrMapping/>
  </p:clrMapOvr>
  <p:transition advClick="0" advTm="3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8C6BD-1A18-434B-A068-8AAD1E606B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7722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00860-6E22-484B-8DB6-7410C18628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5815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C338-7017-457A-968D-4A57AFC632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9569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9BE1B1-618F-477C-AA38-A717DDF735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6463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56B187-283A-404A-A45C-3A2347BA2C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3908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9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9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9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957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957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95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EE0A83-E75B-4947-B8C1-19B7F5EEE00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6682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535B1-90A1-4D0A-939B-BAA274DB45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39149"/>
      </p:ext>
    </p:extLst>
  </p:cSld>
  <p:clrMapOvr>
    <a:masterClrMapping/>
  </p:clrMapOvr>
  <p:transition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2CA25-F43C-4DA8-8EB0-5AD3AE5FECD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78444"/>
      </p:ext>
    </p:extLst>
  </p:cSld>
  <p:clrMapOvr>
    <a:masterClrMapping/>
  </p:clrMapOvr>
  <p:transition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A0700-6492-449F-A278-5B2C14996F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18066"/>
      </p:ext>
    </p:extLst>
  </p:cSld>
  <p:clrMapOvr>
    <a:masterClrMapping/>
  </p:clrMapOvr>
  <p:transition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8E33-C931-4CB2-947C-986E77EA40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6334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8220"/>
      </p:ext>
    </p:extLst>
  </p:cSld>
  <p:clrMapOvr>
    <a:masterClrMapping/>
  </p:clrMapOvr>
  <p:transition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2E936-9FE6-4F99-A70C-0057B5A2A84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31059"/>
      </p:ext>
    </p:extLst>
  </p:cSld>
  <p:clrMapOvr>
    <a:masterClrMapping/>
  </p:clrMapOvr>
  <p:transition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25E9-9D93-4BAF-893C-2CFADB61CA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86789"/>
      </p:ext>
    </p:extLst>
  </p:cSld>
  <p:clrMapOvr>
    <a:masterClrMapping/>
  </p:clrMapOvr>
  <p:transition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388C-F7DF-4CC1-9547-CC37400B65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61284"/>
      </p:ext>
    </p:extLst>
  </p:cSld>
  <p:clrMapOvr>
    <a:masterClrMapping/>
  </p:clrMapOvr>
  <p:transition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830AA-8200-4D7D-9B41-B9AA96F3ED9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4478"/>
      </p:ext>
    </p:extLst>
  </p:cSld>
  <p:clrMapOvr>
    <a:masterClrMapping/>
  </p:clrMapOvr>
  <p:transition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B45B-03A8-4AFF-B597-6EC8249F9E9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28941"/>
      </p:ext>
    </p:extLst>
  </p:cSld>
  <p:clrMapOvr>
    <a:masterClrMapping/>
  </p:clrMapOvr>
  <p:transition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DB205-8665-40FF-9EAC-9D16D53B1CA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41206"/>
      </p:ext>
    </p:extLst>
  </p:cSld>
  <p:clrMapOvr>
    <a:masterClrMapping/>
  </p:clrMapOvr>
  <p:transition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9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9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9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957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957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95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EE0A83-E75B-4947-B8C1-19B7F5EEE00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5240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535B1-90A1-4D0A-939B-BAA274DB45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04624"/>
      </p:ext>
    </p:extLst>
  </p:cSld>
  <p:clrMapOvr>
    <a:masterClrMapping/>
  </p:clrMapOvr>
  <p:transition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2CA25-F43C-4DA8-8EB0-5AD3AE5FECD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16682"/>
      </p:ext>
    </p:extLst>
  </p:cSld>
  <p:clrMapOvr>
    <a:masterClrMapping/>
  </p:clrMapOvr>
  <p:transition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A0700-6492-449F-A278-5B2C14996F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3588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18559"/>
      </p:ext>
    </p:extLst>
  </p:cSld>
  <p:clrMapOvr>
    <a:masterClrMapping/>
  </p:clrMapOvr>
  <p:transition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8E33-C931-4CB2-947C-986E77EA40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33758"/>
      </p:ext>
    </p:extLst>
  </p:cSld>
  <p:clrMapOvr>
    <a:masterClrMapping/>
  </p:clrMapOvr>
  <p:transition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2E936-9FE6-4F99-A70C-0057B5A2A84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8995"/>
      </p:ext>
    </p:extLst>
  </p:cSld>
  <p:clrMapOvr>
    <a:masterClrMapping/>
  </p:clrMapOvr>
  <p:transition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25E9-9D93-4BAF-893C-2CFADB61CA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88491"/>
      </p:ext>
    </p:extLst>
  </p:cSld>
  <p:clrMapOvr>
    <a:masterClrMapping/>
  </p:clrMapOvr>
  <p:transition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388C-F7DF-4CC1-9547-CC37400B65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86481"/>
      </p:ext>
    </p:extLst>
  </p:cSld>
  <p:clrMapOvr>
    <a:masterClrMapping/>
  </p:clrMapOvr>
  <p:transition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830AA-8200-4D7D-9B41-B9AA96F3ED9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42098"/>
      </p:ext>
    </p:extLst>
  </p:cSld>
  <p:clrMapOvr>
    <a:masterClrMapping/>
  </p:clrMapOvr>
  <p:transition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B45B-03A8-4AFF-B597-6EC8249F9E9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33325"/>
      </p:ext>
    </p:extLst>
  </p:cSld>
  <p:clrMapOvr>
    <a:masterClrMapping/>
  </p:clrMapOvr>
  <p:transition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DB205-8665-40FF-9EAC-9D16D53B1CA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19566"/>
      </p:ext>
    </p:extLst>
  </p:cSld>
  <p:clrMapOvr>
    <a:masterClrMapping/>
  </p:clrMapOvr>
  <p:transition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88151"/>
      </p:ext>
    </p:extLst>
  </p:cSld>
  <p:clrMapOvr>
    <a:masterClrMapping/>
  </p:clrMapOvr>
  <p:transition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91017"/>
      </p:ext>
    </p:extLst>
  </p:cSld>
  <p:clrMapOvr>
    <a:masterClrMapping/>
  </p:clrMapOvr>
  <p:transition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16419"/>
      </p:ext>
    </p:extLst>
  </p:cSld>
  <p:clrMapOvr>
    <a:masterClrMapping/>
  </p:clrMapOvr>
  <p:transition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52661"/>
      </p:ext>
    </p:extLst>
  </p:cSld>
  <p:clrMapOvr>
    <a:masterClrMapping/>
  </p:clrMapOvr>
  <p:transition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243"/>
      </p:ext>
    </p:extLst>
  </p:cSld>
  <p:clrMapOvr>
    <a:masterClrMapping/>
  </p:clrMapOvr>
  <p:transition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81820"/>
      </p:ext>
    </p:extLst>
  </p:cSld>
  <p:clrMapOvr>
    <a:masterClrMapping/>
  </p:clrMapOvr>
  <p:transition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54890"/>
      </p:ext>
    </p:extLst>
  </p:cSld>
  <p:clrMapOvr>
    <a:masterClrMapping/>
  </p:clrMapOvr>
  <p:transition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9879"/>
      </p:ext>
    </p:extLst>
  </p:cSld>
  <p:clrMapOvr>
    <a:masterClrMapping/>
  </p:clrMapOvr>
  <p:transition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18916"/>
      </p:ext>
    </p:extLst>
  </p:cSld>
  <p:clrMapOvr>
    <a:masterClrMapping/>
  </p:clrMapOvr>
  <p:transition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21892"/>
      </p:ext>
    </p:extLst>
  </p:cSld>
  <p:clrMapOvr>
    <a:masterClrMapping/>
  </p:clrMapOvr>
  <p:transition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68447"/>
      </p:ext>
    </p:extLst>
  </p:cSld>
  <p:clrMapOvr>
    <a:masterClrMapping/>
  </p:clrMapOvr>
  <p:transition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83978"/>
      </p:ext>
    </p:extLst>
  </p:cSld>
  <p:clrMapOvr>
    <a:masterClrMapping/>
  </p:clrMapOvr>
  <p:transition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63774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DF2B8-7DEA-4CA2-83E7-1F110B85E5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79450"/>
      </p:ext>
    </p:extLst>
  </p:cSld>
  <p:clrMapOvr>
    <a:masterClrMapping/>
  </p:clrMapOvr>
  <p:transition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6946A-2DED-49B3-B5E1-C2D01183DC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143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AC54C-5EAB-4F3F-B9F5-C4F5D29667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151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560B6-0075-4E4E-B947-EE51D9AA1E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914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6BE6E-B7FB-4D1E-BB27-2C9DE11219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8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CF2F5-9888-4D0D-AA9C-4D2EFAAEB8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332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5EB25-9536-4A17-B5FB-3A68E77506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40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E3B08-8CD9-41A6-B7D9-B5DD11965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1E80D-590C-40DF-8E1B-6C87A84D90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146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C25C2-60A6-4B18-8F5A-9938044F38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39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BA555-D7EA-4CAB-A380-C9DC98994F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0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90055"/>
      </p:ext>
    </p:extLst>
  </p:cSld>
  <p:clrMapOvr>
    <a:masterClrMapping/>
  </p:clrMapOvr>
  <p:transition advClick="0" advTm="3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kk-K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491EA-F67D-4486-9F1D-99FE6F12EF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088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84134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DF2B8-7DEA-4CA2-83E7-1F110B85E5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0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6946A-2DED-49B3-B5E1-C2D01183DC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758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AC54C-5EAB-4F3F-B9F5-C4F5D29667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463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560B6-0075-4E4E-B947-EE51D9AA1E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540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6BE6E-B7FB-4D1E-BB27-2C9DE11219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611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CF2F5-9888-4D0D-AA9C-4D2EFAAEB8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175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5EB25-9536-4A17-B5FB-3A68E77506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64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E3B08-8CD9-41A6-B7D9-B5DD11965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8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37525"/>
      </p:ext>
    </p:extLst>
  </p:cSld>
  <p:clrMapOvr>
    <a:masterClrMapping/>
  </p:clrMapOvr>
  <p:transition advClick="0" advTm="3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1E80D-590C-40DF-8E1B-6C87A84D90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319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C25C2-60A6-4B18-8F5A-9938044F38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579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BA555-D7EA-4CAB-A380-C9DC98994F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630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kk-K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491EA-F67D-4486-9F1D-99FE6F12EF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429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346512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2BD5-FA16-41D1-9803-A42D7179AF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48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97AC-1506-4182-8C14-3927B6CC4E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566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B9B3-D146-41DE-A13F-0622DFFD44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649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0987-8A2C-4049-8358-31CB140344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704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5A49-729E-48BC-84F6-E81E56FFA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7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8697"/>
      </p:ext>
    </p:extLst>
  </p:cSld>
  <p:clrMapOvr>
    <a:masterClrMapping/>
  </p:clrMapOvr>
  <p:transition advClick="0" advTm="3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D858-A451-4B8C-AC7A-9ADC2B9F77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187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9D626-1426-4B99-9BCD-CA044330A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42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B24E-5DD3-4798-B5AB-5CDB7C3DF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308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D512-9EB6-434E-A210-F35E19FE07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269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4C44-6189-4311-9E45-510237D6A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9671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B5B3-947E-434D-AC7E-9131095AAF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118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9B9C-E14D-4170-B8E2-E1A5BE52D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553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C9F530-4429-4C9C-AA5E-7DABE41B57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79163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7D7B-105F-420C-8A9C-074182526BD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97044"/>
      </p:ext>
    </p:extLst>
  </p:cSld>
  <p:clrMapOvr>
    <a:masterClrMapping/>
  </p:clrMapOvr>
  <p:transition advClick="0" advTm="300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6ECF6-1626-4D72-AF5A-B4416446E26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8406"/>
      </p:ext>
    </p:extLst>
  </p:cSld>
  <p:clrMapOvr>
    <a:masterClrMapping/>
  </p:clrMapOvr>
  <p:transition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43567"/>
      </p:ext>
    </p:extLst>
  </p:cSld>
  <p:clrMapOvr>
    <a:masterClrMapping/>
  </p:clrMapOvr>
  <p:transition advClick="0" advTm="3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2695-19B4-4E2C-8EE5-7ED56D5EB6A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6871"/>
      </p:ext>
    </p:extLst>
  </p:cSld>
  <p:clrMapOvr>
    <a:masterClrMapping/>
  </p:clrMapOvr>
  <p:transition advClick="0" advTm="300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A81BB-23F3-40A2-9220-C09EFFCB3F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35850"/>
      </p:ext>
    </p:extLst>
  </p:cSld>
  <p:clrMapOvr>
    <a:masterClrMapping/>
  </p:clrMapOvr>
  <p:transition advClick="0" advTm="300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C9842-F505-41AC-B756-13631A8C998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86171"/>
      </p:ext>
    </p:extLst>
  </p:cSld>
  <p:clrMapOvr>
    <a:masterClrMapping/>
  </p:clrMapOvr>
  <p:transition advClick="0" advTm="300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55028-14CA-469F-B445-E74679A7F36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6041"/>
      </p:ext>
    </p:extLst>
  </p:cSld>
  <p:clrMapOvr>
    <a:masterClrMapping/>
  </p:clrMapOvr>
  <p:transition advClick="0" advTm="300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237EF-E577-42C8-80DF-7E05F37EE3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58598"/>
      </p:ext>
    </p:extLst>
  </p:cSld>
  <p:clrMapOvr>
    <a:masterClrMapping/>
  </p:clrMapOvr>
  <p:transition advClick="0" advTm="300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37526-105B-4469-B83A-5F0B50A875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46248"/>
      </p:ext>
    </p:extLst>
  </p:cSld>
  <p:clrMapOvr>
    <a:masterClrMapping/>
  </p:clrMapOvr>
  <p:transition advClick="0" advTm="300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EE61-A5FA-42BE-B40F-94F4DC2574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63447"/>
      </p:ext>
    </p:extLst>
  </p:cSld>
  <p:clrMapOvr>
    <a:masterClrMapping/>
  </p:clrMapOvr>
  <p:transition advClick="0" advTm="300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8277-A109-4EF2-8466-72A76CDB83C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8109"/>
      </p:ext>
    </p:extLst>
  </p:cSld>
  <p:clrMapOvr>
    <a:masterClrMapping/>
  </p:clrMapOvr>
  <p:transition advClick="0" advTm="300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ABD504-1C8D-43EC-9181-EC800E091CD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14074"/>
      </p:ext>
    </p:extLst>
  </p:cSld>
  <p:clrMapOvr>
    <a:masterClrMapping/>
  </p:clrMapOvr>
  <p:transition advClick="0" advTm="300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C9F530-4429-4C9C-AA5E-7DABE41B57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02639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57395"/>
      </p:ext>
    </p:extLst>
  </p:cSld>
  <p:clrMapOvr>
    <a:masterClrMapping/>
  </p:clrMapOvr>
  <p:transition advClick="0" advTm="3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7428"/>
      </p:ext>
    </p:extLst>
  </p:cSld>
  <p:clrMapOvr>
    <a:masterClrMapping/>
  </p:clrMapOvr>
  <p:transition advClick="0" advTm="300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7D7B-105F-420C-8A9C-074182526BD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53736"/>
      </p:ext>
    </p:extLst>
  </p:cSld>
  <p:clrMapOvr>
    <a:masterClrMapping/>
  </p:clrMapOvr>
  <p:transition advClick="0" advTm="300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6ECF6-1626-4D72-AF5A-B4416446E26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60922"/>
      </p:ext>
    </p:extLst>
  </p:cSld>
  <p:clrMapOvr>
    <a:masterClrMapping/>
  </p:clrMapOvr>
  <p:transition advClick="0" advTm="300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2695-19B4-4E2C-8EE5-7ED56D5EB6A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44527"/>
      </p:ext>
    </p:extLst>
  </p:cSld>
  <p:clrMapOvr>
    <a:masterClrMapping/>
  </p:clrMapOvr>
  <p:transition advClick="0" advTm="300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A81BB-23F3-40A2-9220-C09EFFCB3F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1956"/>
      </p:ext>
    </p:extLst>
  </p:cSld>
  <p:clrMapOvr>
    <a:masterClrMapping/>
  </p:clrMapOvr>
  <p:transition advClick="0" advTm="300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C9842-F505-41AC-B756-13631A8C998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59523"/>
      </p:ext>
    </p:extLst>
  </p:cSld>
  <p:clrMapOvr>
    <a:masterClrMapping/>
  </p:clrMapOvr>
  <p:transition advClick="0" advTm="300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55028-14CA-469F-B445-E74679A7F36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81545"/>
      </p:ext>
    </p:extLst>
  </p:cSld>
  <p:clrMapOvr>
    <a:masterClrMapping/>
  </p:clrMapOvr>
  <p:transition advClick="0" advTm="300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237EF-E577-42C8-80DF-7E05F37EE3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62802"/>
      </p:ext>
    </p:extLst>
  </p:cSld>
  <p:clrMapOvr>
    <a:masterClrMapping/>
  </p:clrMapOvr>
  <p:transition advClick="0" advTm="300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37526-105B-4469-B83A-5F0B50A875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04895"/>
      </p:ext>
    </p:extLst>
  </p:cSld>
  <p:clrMapOvr>
    <a:masterClrMapping/>
  </p:clrMapOvr>
  <p:transition advClick="0" advTm="300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EE61-A5FA-42BE-B40F-94F4DC2574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18339"/>
      </p:ext>
    </p:extLst>
  </p:cSld>
  <p:clrMapOvr>
    <a:masterClrMapping/>
  </p:clrMapOvr>
  <p:transition advClick="0" advTm="300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8277-A109-4EF2-8466-72A76CDB83C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21610"/>
      </p:ext>
    </p:extLst>
  </p:cSld>
  <p:clrMapOvr>
    <a:masterClrMapping/>
  </p:clrMapOvr>
  <p:transition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69739"/>
      </p:ext>
    </p:extLst>
  </p:cSld>
  <p:clrMapOvr>
    <a:masterClrMapping/>
  </p:clrMapOvr>
  <p:transition advClick="0" advTm="300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ABD504-1C8D-43EC-9181-EC800E091CD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15842"/>
      </p:ext>
    </p:extLst>
  </p:cSld>
  <p:clrMapOvr>
    <a:masterClrMapping/>
  </p:clrMapOvr>
  <p:transition advClick="0" advTm="300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62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2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621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21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217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217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217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B8D094-89F8-4E5F-A9F1-4154043763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67894"/>
      </p:ext>
    </p:extLst>
  </p:cSld>
  <p:clrMapOvr>
    <a:masterClrMapping/>
  </p:clrMapOvr>
  <p:transition advClick="0" advTm="300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222868-FAB9-4DAA-9C46-C93A4914B82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56857"/>
      </p:ext>
    </p:extLst>
  </p:cSld>
  <p:clrMapOvr>
    <a:masterClrMapping/>
  </p:clrMapOvr>
  <p:transition advClick="0" advTm="300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61EAB-BC62-46F8-88FF-D684BE5C7F0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64850"/>
      </p:ext>
    </p:extLst>
  </p:cSld>
  <p:clrMapOvr>
    <a:masterClrMapping/>
  </p:clrMapOvr>
  <p:transition advClick="0" advTm="300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3578D0-8329-4EB3-BD12-262A5EAB2D6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930"/>
      </p:ext>
    </p:extLst>
  </p:cSld>
  <p:clrMapOvr>
    <a:masterClrMapping/>
  </p:clrMapOvr>
  <p:transition advClick="0" advTm="300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213AAD-B226-405B-861A-6FB7FE06FB9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63017"/>
      </p:ext>
    </p:extLst>
  </p:cSld>
  <p:clrMapOvr>
    <a:masterClrMapping/>
  </p:clrMapOvr>
  <p:transition advClick="0" advTm="300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D484A-2EC0-4BA6-9F18-3F58D7A8598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84157"/>
      </p:ext>
    </p:extLst>
  </p:cSld>
  <p:clrMapOvr>
    <a:masterClrMapping/>
  </p:clrMapOvr>
  <p:transition advClick="0" advTm="300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6DE93D-56E2-4C0D-A5B9-EEA09B1785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56385"/>
      </p:ext>
    </p:extLst>
  </p:cSld>
  <p:clrMapOvr>
    <a:masterClrMapping/>
  </p:clrMapOvr>
  <p:transition advClick="0" advTm="300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BB309E-0604-42E0-948C-1824C04FDB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5562"/>
      </p:ext>
    </p:extLst>
  </p:cSld>
  <p:clrMapOvr>
    <a:masterClrMapping/>
  </p:clrMapOvr>
  <p:transition advClick="0" advTm="300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32E1E-8554-41B9-A738-7217ECFD76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9779"/>
      </p:ext>
    </p:extLst>
  </p:cSld>
  <p:clrMapOvr>
    <a:masterClrMapping/>
  </p:clrMapOvr>
  <p:transition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06987"/>
      </p:ext>
    </p:extLst>
  </p:cSld>
  <p:clrMapOvr>
    <a:masterClrMapping/>
  </p:clrMapOvr>
  <p:transition advClick="0" advTm="300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F378B7-9583-429D-8C93-FFCB5B7AECD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64479"/>
      </p:ext>
    </p:extLst>
  </p:cSld>
  <p:clrMapOvr>
    <a:masterClrMapping/>
  </p:clrMapOvr>
  <p:transition advClick="0" advTm="300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83E461-A496-4FEC-AE51-0A56D3E4D82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41914"/>
      </p:ext>
    </p:extLst>
  </p:cSld>
  <p:clrMapOvr>
    <a:masterClrMapping/>
  </p:clrMapOvr>
  <p:transition advClick="0" advTm="300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59410"/>
      </p:ext>
    </p:extLst>
  </p:cSld>
  <p:clrMapOvr>
    <a:masterClrMapping/>
  </p:clrMapOvr>
  <p:transition advClick="0" advTm="300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68660"/>
      </p:ext>
    </p:extLst>
  </p:cSld>
  <p:clrMapOvr>
    <a:masterClrMapping/>
  </p:clrMapOvr>
  <p:transition advClick="0" advTm="300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82102"/>
      </p:ext>
    </p:extLst>
  </p:cSld>
  <p:clrMapOvr>
    <a:masterClrMapping/>
  </p:clrMapOvr>
  <p:transition advClick="0" advTm="300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78269"/>
      </p:ext>
    </p:extLst>
  </p:cSld>
  <p:clrMapOvr>
    <a:masterClrMapping/>
  </p:clrMapOvr>
  <p:transition advClick="0" advTm="300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9505"/>
      </p:ext>
    </p:extLst>
  </p:cSld>
  <p:clrMapOvr>
    <a:masterClrMapping/>
  </p:clrMapOvr>
  <p:transition advClick="0" advTm="300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89329"/>
      </p:ext>
    </p:extLst>
  </p:cSld>
  <p:clrMapOvr>
    <a:masterClrMapping/>
  </p:clrMapOvr>
  <p:transition advClick="0" advTm="300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07997"/>
      </p:ext>
    </p:extLst>
  </p:cSld>
  <p:clrMapOvr>
    <a:masterClrMapping/>
  </p:clrMapOvr>
  <p:transition advClick="0" advTm="300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86484"/>
      </p:ext>
    </p:extLst>
  </p:cSld>
  <p:clrMapOvr>
    <a:masterClrMapping/>
  </p:clrMapOvr>
  <p:transition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4156"/>
      </p:ext>
    </p:extLst>
  </p:cSld>
  <p:clrMapOvr>
    <a:masterClrMapping/>
  </p:clrMapOvr>
  <p:transition advClick="0" advTm="300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9686"/>
      </p:ext>
    </p:extLst>
  </p:cSld>
  <p:clrMapOvr>
    <a:masterClrMapping/>
  </p:clrMapOvr>
  <p:transition advClick="0" advTm="300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5676"/>
      </p:ext>
    </p:extLst>
  </p:cSld>
  <p:clrMapOvr>
    <a:masterClrMapping/>
  </p:clrMapOvr>
  <p:transition advClick="0" advTm="300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82983"/>
      </p:ext>
    </p:extLst>
  </p:cSld>
  <p:clrMapOvr>
    <a:masterClrMapping/>
  </p:clrMapOvr>
  <p:transition advClick="0" advTm="300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91692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32459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055089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38773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02175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02786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2950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52814"/>
      </p:ext>
    </p:extLst>
  </p:cSld>
  <p:clrMapOvr>
    <a:masterClrMapping/>
  </p:clrMapOvr>
  <p:transition advClick="0" advTm="300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607337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5919996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61050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497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59313"/>
      </p:ext>
    </p:extLst>
  </p:cSld>
  <p:clrMapOvr>
    <a:masterClrMapping/>
  </p:clrMapOvr>
  <p:transition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63683"/>
      </p:ext>
    </p:extLst>
  </p:cSld>
  <p:clrMapOvr>
    <a:masterClrMapping/>
  </p:clrMapOvr>
  <p:transition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9718"/>
      </p:ext>
    </p:extLst>
  </p:cSld>
  <p:clrMapOvr>
    <a:masterClrMapping/>
  </p:clrMapOvr>
  <p:transition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7290"/>
      </p:ext>
    </p:extLst>
  </p:cSld>
  <p:clrMapOvr>
    <a:masterClrMapping/>
  </p:clrMapOvr>
  <p:transition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49662"/>
      </p:ext>
    </p:extLst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93845"/>
      </p:ext>
    </p:extLst>
  </p:cSld>
  <p:clrMapOvr>
    <a:masterClrMapping/>
  </p:clrMapOvr>
  <p:transition advClick="0" advTm="3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73494"/>
      </p:ext>
    </p:extLst>
  </p:cSld>
  <p:clrMapOvr>
    <a:masterClrMapping/>
  </p:clrMapOvr>
  <p:transition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40515"/>
      </p:ext>
    </p:extLst>
  </p:cSld>
  <p:clrMapOvr>
    <a:masterClrMapping/>
  </p:clrMapOvr>
  <p:transition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0323"/>
      </p:ext>
    </p:extLst>
  </p:cSld>
  <p:clrMapOvr>
    <a:masterClrMapping/>
  </p:clrMapOvr>
  <p:transition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82103"/>
      </p:ext>
    </p:extLst>
  </p:cSld>
  <p:clrMapOvr>
    <a:masterClrMapping/>
  </p:clrMapOvr>
  <p:transition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79437"/>
      </p:ext>
    </p:extLst>
  </p:cSld>
  <p:clrMapOvr>
    <a:masterClrMapping/>
  </p:clrMapOvr>
  <p:transition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69347"/>
      </p:ext>
    </p:extLst>
  </p:cSld>
  <p:clrMapOvr>
    <a:masterClrMapping/>
  </p:clrMapOvr>
  <p:transition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21479"/>
      </p:ext>
    </p:extLst>
  </p:cSld>
  <p:clrMapOvr>
    <a:masterClrMapping/>
  </p:clrMapOvr>
  <p:transition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93766"/>
      </p:ext>
    </p:extLst>
  </p:cSld>
  <p:clrMapOvr>
    <a:masterClrMapping/>
  </p:clrMapOvr>
  <p:transition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72773"/>
      </p:ext>
    </p:extLst>
  </p:cSld>
  <p:clrMapOvr>
    <a:masterClrMapping/>
  </p:clrMapOvr>
  <p:transition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9990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7876"/>
      </p:ext>
    </p:extLst>
  </p:cSld>
  <p:clrMapOvr>
    <a:masterClrMapping/>
  </p:clrMapOvr>
  <p:transition advClick="0" advTm="3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2654"/>
      </p:ext>
    </p:extLst>
  </p:cSld>
  <p:clrMapOvr>
    <a:masterClrMapping/>
  </p:clrMapOvr>
  <p:transition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12602"/>
      </p:ext>
    </p:extLst>
  </p:cSld>
  <p:clrMapOvr>
    <a:masterClrMapping/>
  </p:clrMapOvr>
  <p:transition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84172"/>
      </p:ext>
    </p:extLst>
  </p:cSld>
  <p:clrMapOvr>
    <a:masterClrMapping/>
  </p:clrMapOvr>
  <p:transition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8390"/>
      </p:ext>
    </p:extLst>
  </p:cSld>
  <p:clrMapOvr>
    <a:masterClrMapping/>
  </p:clrMapOvr>
  <p:transition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9289"/>
      </p:ext>
    </p:extLst>
  </p:cSld>
  <p:clrMapOvr>
    <a:masterClrMapping/>
  </p:clrMapOvr>
  <p:transition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250E-5613-46AB-987D-01E7C80389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7A2D-0CFF-4AE9-BC2C-06B4BD8704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12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9256-A876-4C23-A744-C85077EB83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6FBA-3C0A-47D6-8E0E-92E71F1E66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52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75F4-8261-44BC-BC7C-0B325FB48C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5CBB-0930-484D-8FD3-88686314C0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15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A379-CAD6-4C7E-8156-009832B9F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A812-D422-43D1-97D4-8B0B62DC98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717A-4963-4D9D-A6B9-D2ACBE6CF5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9166-74AC-4581-B93D-E84677B271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3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08723"/>
      </p:ext>
    </p:extLst>
  </p:cSld>
  <p:clrMapOvr>
    <a:masterClrMapping/>
  </p:clrMapOvr>
  <p:transition advClick="0" advTm="3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A67A-94EA-4124-8E9B-994D41FD6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FEAE-9FF1-4F3F-9F8B-D1C52295AE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1365-8A16-42B6-86A8-FDD25E8CA2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9A79-9FF4-4BF4-9D8C-D20CC79B7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0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BFC4-EFE2-4C08-A01C-34BFCC99EE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9B3C-0E84-4008-BC2C-4F26D10931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9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CF1-436D-45C7-AA95-610E69CA62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B1C9-17C5-4B93-ADAF-EE7567B02F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02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F3FD-0D7C-4467-B13F-406325B341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A32D-86E6-48E6-BC87-C7BB44AD58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3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FCDB-C797-40AB-A74B-1192E7848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E3B4E-4683-4C46-951E-91F3488B99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6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70383"/>
      </p:ext>
    </p:extLst>
  </p:cSld>
  <p:clrMapOvr>
    <a:masterClrMapping/>
  </p:clrMapOvr>
  <p:transition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1745"/>
      </p:ext>
    </p:extLst>
  </p:cSld>
  <p:clrMapOvr>
    <a:masterClrMapping/>
  </p:clrMapOvr>
  <p:transition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13020"/>
      </p:ext>
    </p:extLst>
  </p:cSld>
  <p:clrMapOvr>
    <a:masterClrMapping/>
  </p:clrMapOvr>
  <p:transition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88621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2830"/>
      </p:ext>
    </p:extLst>
  </p:cSld>
  <p:clrMapOvr>
    <a:masterClrMapping/>
  </p:clrMapOvr>
  <p:transition advClick="0" advTm="3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44821"/>
      </p:ext>
    </p:extLst>
  </p:cSld>
  <p:clrMapOvr>
    <a:masterClrMapping/>
  </p:clrMapOvr>
  <p:transition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34055"/>
      </p:ext>
    </p:extLst>
  </p:cSld>
  <p:clrMapOvr>
    <a:masterClrMapping/>
  </p:clrMapOvr>
  <p:transition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12804"/>
      </p:ext>
    </p:extLst>
  </p:cSld>
  <p:clrMapOvr>
    <a:masterClrMapping/>
  </p:clrMapOvr>
  <p:transition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1606"/>
      </p:ext>
    </p:extLst>
  </p:cSld>
  <p:clrMapOvr>
    <a:masterClrMapping/>
  </p:clrMapOvr>
  <p:transition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3242"/>
      </p:ext>
    </p:extLst>
  </p:cSld>
  <p:clrMapOvr>
    <a:masterClrMapping/>
  </p:clrMapOvr>
  <p:transition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3856"/>
      </p:ext>
    </p:extLst>
  </p:cSld>
  <p:clrMapOvr>
    <a:masterClrMapping/>
  </p:clrMapOvr>
  <p:transition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47188"/>
      </p:ext>
    </p:extLst>
  </p:cSld>
  <p:clrMapOvr>
    <a:masterClrMapping/>
  </p:clrMapOvr>
  <p:transition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04469"/>
      </p:ext>
    </p:extLst>
  </p:cSld>
  <p:clrMapOvr>
    <a:masterClrMapping/>
  </p:clrMapOvr>
  <p:transition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0416"/>
      </p:ext>
    </p:extLst>
  </p:cSld>
  <p:clrMapOvr>
    <a:masterClrMapping/>
  </p:clrMapOvr>
  <p:transition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97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0379"/>
      </p:ext>
    </p:extLst>
  </p:cSld>
  <p:clrMapOvr>
    <a:masterClrMapping/>
  </p:clrMapOvr>
  <p:transition advClick="0" advTm="3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82247"/>
      </p:ext>
    </p:extLst>
  </p:cSld>
  <p:clrMapOvr>
    <a:masterClrMapping/>
  </p:clrMapOvr>
  <p:transition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12061"/>
      </p:ext>
    </p:extLst>
  </p:cSld>
  <p:clrMapOvr>
    <a:masterClrMapping/>
  </p:clrMapOvr>
  <p:transition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18195"/>
      </p:ext>
    </p:extLst>
  </p:cSld>
  <p:clrMapOvr>
    <a:masterClrMapping/>
  </p:clrMapOvr>
  <p:transition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3232"/>
      </p:ext>
    </p:extLst>
  </p:cSld>
  <p:clrMapOvr>
    <a:masterClrMapping/>
  </p:clrMapOvr>
  <p:transition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16928"/>
      </p:ext>
    </p:extLst>
  </p:cSld>
  <p:clrMapOvr>
    <a:masterClrMapping/>
  </p:clrMapOvr>
  <p:transition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31595"/>
      </p:ext>
    </p:extLst>
  </p:cSld>
  <p:clrMapOvr>
    <a:masterClrMapping/>
  </p:clrMapOvr>
  <p:transition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179"/>
      </p:ext>
    </p:extLst>
  </p:cSld>
  <p:clrMapOvr>
    <a:masterClrMapping/>
  </p:clrMapOvr>
  <p:transition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48256"/>
      </p:ext>
    </p:extLst>
  </p:cSld>
  <p:clrMapOvr>
    <a:masterClrMapping/>
  </p:clrMapOvr>
  <p:transition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F0F3-FE7A-45F0-BF63-987A72A00A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81925"/>
      </p:ext>
    </p:extLst>
  </p:cSld>
  <p:clrMapOvr>
    <a:masterClrMapping/>
  </p:clrMapOvr>
  <p:transition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20EA-675E-4860-BBEB-02F1A87EFB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0285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14107"/>
      </p:ext>
    </p:extLst>
  </p:cSld>
  <p:clrMapOvr>
    <a:masterClrMapping/>
  </p:clrMapOvr>
  <p:transition advClick="0" advTm="3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EBBE-A60D-4D2E-8FA3-D927CDF334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32482"/>
      </p:ext>
    </p:extLst>
  </p:cSld>
  <p:clrMapOvr>
    <a:masterClrMapping/>
  </p:clrMapOvr>
  <p:transition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B192-52D6-4EF2-A907-B438A13CC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00668"/>
      </p:ext>
    </p:extLst>
  </p:cSld>
  <p:clrMapOvr>
    <a:masterClrMapping/>
  </p:clrMapOvr>
  <p:transition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59177-C95D-41E3-A9F2-D9CB18BD7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39413"/>
      </p:ext>
    </p:extLst>
  </p:cSld>
  <p:clrMapOvr>
    <a:masterClrMapping/>
  </p:clrMapOvr>
  <p:transition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2D48-75BE-4987-AEFD-803C5E053F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46716"/>
      </p:ext>
    </p:extLst>
  </p:cSld>
  <p:clrMapOvr>
    <a:masterClrMapping/>
  </p:clrMapOvr>
  <p:transition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47F-A891-4ADD-93E4-A15BA20D0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4863"/>
      </p:ext>
    </p:extLst>
  </p:cSld>
  <p:clrMapOvr>
    <a:masterClrMapping/>
  </p:clrMapOvr>
  <p:transition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96A8-7F5E-4D0B-9512-4E67CF666C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15154"/>
      </p:ext>
    </p:extLst>
  </p:cSld>
  <p:clrMapOvr>
    <a:masterClrMapping/>
  </p:clrMapOvr>
  <p:transition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41355"/>
      </p:ext>
    </p:extLst>
  </p:cSld>
  <p:clrMapOvr>
    <a:masterClrMapping/>
  </p:clrMapOvr>
  <p:transition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84FC-47E6-4156-99A4-54852F035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49559"/>
      </p:ext>
    </p:extLst>
  </p:cSld>
  <p:clrMapOvr>
    <a:masterClrMapping/>
  </p:clrMapOvr>
  <p:transition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EE71-16CC-4166-8399-F073AF5BDB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07313"/>
      </p:ext>
    </p:extLst>
  </p:cSld>
  <p:clrMapOvr>
    <a:masterClrMapping/>
  </p:clrMapOvr>
  <p:transition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D725-492B-4662-A3E5-7C2BEA92A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50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24F6-6D61-47CC-9B61-0AC195CE7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5444"/>
      </p:ext>
    </p:extLst>
  </p:cSld>
  <p:clrMapOvr>
    <a:masterClrMapping/>
  </p:clrMapOvr>
  <p:transition advClick="0" advTm="3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718D3-1E1A-40CC-B101-B76330088B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614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93694-08F9-46F0-9288-7485D0A812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101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52F65-E750-4C43-9F57-B0F6E3CE7C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06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DA6E6-BDB1-4ED7-93CE-8D2A12D242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970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778B-B672-4274-A2BA-A392366714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8237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2C79-0F52-4976-AB38-39AB16909A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0225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BB396-25E2-4C8C-84BE-8B68349677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5475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8C6BD-1A18-434B-A068-8AAD1E606B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483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00860-6E22-484B-8DB6-7410C18628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8139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C338-7017-457A-968D-4A57AFC632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55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7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7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00"/>
            </a:gs>
            <a:gs pos="100000">
              <a:srgbClr val="FFCC00">
                <a:gamma/>
                <a:shade val="71373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E71F88-0E1B-4E16-9D2D-2501F9E8B54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8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8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8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8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8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79556F-2510-445E-94D7-725F5DA9760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615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advClick="0" advTm="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8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8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8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8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8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79556F-2510-445E-94D7-725F5DA9760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051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advClick="0" advTm="3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8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7B6E70-51D3-49E1-A8A9-5DD715EF670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7B6E70-51D3-49E1-A8A9-5DD715EF670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D495B-47EF-4BB7-B01D-11E6A797D78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4F090-B76C-47D9-BDEF-E1E9503A33E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978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4F090-B76C-47D9-BDEF-E1E9503A33E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8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61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1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611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11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11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1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CA581D-C130-4B17-A85E-95FD069CE03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11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124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99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5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18CE51-5837-4E1C-89C2-0351419CE9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268A57-097C-4864-8C44-A0127A05B2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0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1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B791C-B893-4EF9-8896-576DBDF90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00"/>
            </a:gs>
            <a:gs pos="100000">
              <a:srgbClr val="FFCC00">
                <a:gamma/>
                <a:shade val="71373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E71F88-0E1B-4E16-9D2D-2501F9E8B54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9.png"/><Relationship Id="rId7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3.xml"/><Relationship Id="rId1" Type="http://schemas.openxmlformats.org/officeDocument/2006/relationships/audio" Target="file:///G:\&#1058;&#1088;&#1086;&#1077;%20&#1080;&#1079;%20&#1055;&#1086;&#1089;&#1090;&#1086;&#1082;&#1074;&#1072;&#1096;&#1080;&#1085;&#1086;\07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3.xml"/><Relationship Id="rId1" Type="http://schemas.openxmlformats.org/officeDocument/2006/relationships/audio" Target="file:///G:\&#1058;&#1088;&#1086;&#1077;%20&#1080;&#1079;%20&#1055;&#1086;&#1089;&#1090;&#1086;&#1082;&#1074;&#1072;&#1096;&#1080;&#1085;&#1086;\07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3.xml"/><Relationship Id="rId1" Type="http://schemas.openxmlformats.org/officeDocument/2006/relationships/audio" Target="file:///G:\&#1058;&#1088;&#1086;&#1077;%20&#1080;&#1079;%20&#1055;&#1086;&#1089;&#1090;&#1086;&#1082;&#1074;&#1072;&#1096;&#1080;&#1085;&#1086;\07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b="1" i="1">
                <a:solidFill>
                  <a:schemeClr val="accent2"/>
                </a:solidFill>
                <a:latin typeface="Book Antiqua" pitchFamily="18" charset="0"/>
              </a:rPr>
              <a:t>В давние времена…</a:t>
            </a:r>
          </a:p>
        </p:txBody>
      </p:sp>
      <p:pic>
        <p:nvPicPr>
          <p:cNvPr id="5128" name="Picture 8" descr="5IN1-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14082"/>
          <a:stretch>
            <a:fillRect/>
          </a:stretch>
        </p:blipFill>
        <p:spPr>
          <a:xfrm>
            <a:off x="0" y="1052513"/>
            <a:ext cx="9144000" cy="5805487"/>
          </a:xfrm>
        </p:spPr>
      </p:pic>
    </p:spTree>
    <p:extLst>
      <p:ext uri="{BB962C8B-B14F-4D97-AF65-F5344CB8AC3E}">
        <p14:creationId xmlns:p14="http://schemas.microsoft.com/office/powerpoint/2010/main" val="27882901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5IN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b="14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2927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5IN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14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0164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476672"/>
            <a:ext cx="8219256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В лесу.</a:t>
            </a:r>
          </a:p>
          <a:p>
            <a:pPr marL="0" indent="0" algn="ctr">
              <a:buNone/>
            </a:pPr>
            <a:r>
              <a:rPr lang="ru-RU" sz="4400" dirty="0" smtClean="0"/>
              <a:t>Р..</a:t>
            </a:r>
            <a:r>
              <a:rPr lang="ru-RU" sz="4400" dirty="0" err="1" smtClean="0"/>
              <a:t>бята</a:t>
            </a:r>
            <a:r>
              <a:rPr lang="ru-RU" sz="4400" dirty="0" smtClean="0"/>
              <a:t> пришли в лес. Вес..</a:t>
            </a:r>
            <a:r>
              <a:rPr lang="ru-RU" sz="4400" dirty="0" err="1" smtClean="0"/>
              <a:t>ло</a:t>
            </a:r>
            <a:r>
              <a:rPr lang="ru-RU" sz="4400" dirty="0" smtClean="0"/>
              <a:t> поют птицы. Громко стучат дятлы. </a:t>
            </a:r>
            <a:r>
              <a:rPr lang="ru-RU" sz="4400" dirty="0" err="1" smtClean="0"/>
              <a:t>Пуш</a:t>
            </a:r>
            <a:r>
              <a:rPr lang="ru-RU" sz="4400" dirty="0" smtClean="0"/>
              <a:t>..стая белка грызет ш.. </a:t>
            </a:r>
            <a:r>
              <a:rPr lang="ru-RU" sz="4400" dirty="0" err="1" smtClean="0"/>
              <a:t>шки</a:t>
            </a:r>
            <a:r>
              <a:rPr lang="ru-RU" sz="4400" dirty="0" smtClean="0"/>
              <a:t>. В </a:t>
            </a:r>
            <a:r>
              <a:rPr lang="ru-RU" sz="4400" dirty="0" err="1" smtClean="0"/>
              <a:t>гн</a:t>
            </a:r>
            <a:r>
              <a:rPr lang="ru-RU" sz="4400" dirty="0" smtClean="0"/>
              <a:t>..</a:t>
            </a:r>
            <a:r>
              <a:rPr lang="ru-RU" sz="4400" dirty="0" err="1" smtClean="0"/>
              <a:t>зде</a:t>
            </a:r>
            <a:r>
              <a:rPr lang="ru-RU" sz="4400" dirty="0" smtClean="0"/>
              <a:t> спят бельчата. </a:t>
            </a:r>
            <a:r>
              <a:rPr lang="ru-RU" sz="4400" dirty="0" err="1" smtClean="0"/>
              <a:t>Проб..жала</a:t>
            </a:r>
            <a:r>
              <a:rPr lang="ru-RU" sz="4400" dirty="0" smtClean="0"/>
              <a:t> серая мышь.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19325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152400"/>
            <a:ext cx="9813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0066"/>
                </a:solidFill>
              </a:rPr>
              <a:t>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16374"/>
            <a:ext cx="78488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В лесу.</a:t>
            </a:r>
          </a:p>
          <a:p>
            <a:pPr algn="ctr"/>
            <a:r>
              <a:rPr lang="ru-RU" sz="4400" dirty="0" smtClean="0"/>
              <a:t>Р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бята </a:t>
            </a:r>
            <a:r>
              <a:rPr lang="ru-RU" sz="4400" dirty="0"/>
              <a:t>пришли в лес. </a:t>
            </a:r>
            <a:r>
              <a:rPr lang="ru-RU" sz="4400" dirty="0" smtClean="0"/>
              <a:t>Вес</a:t>
            </a:r>
            <a:r>
              <a:rPr lang="ru-RU" sz="4400" dirty="0" smtClean="0">
                <a:solidFill>
                  <a:srgbClr val="FF0000"/>
                </a:solidFill>
              </a:rPr>
              <a:t>е-</a:t>
            </a:r>
            <a:r>
              <a:rPr lang="ru-RU" sz="4400" dirty="0" err="1" smtClean="0"/>
              <a:t>ло</a:t>
            </a:r>
            <a:r>
              <a:rPr lang="ru-RU" sz="4400" dirty="0" smtClean="0"/>
              <a:t> </a:t>
            </a:r>
            <a:r>
              <a:rPr lang="ru-RU" sz="4400" dirty="0"/>
              <a:t>поют птицы. Громко стучат дятлы. </a:t>
            </a:r>
            <a:r>
              <a:rPr lang="ru-RU" sz="4400" dirty="0" smtClean="0"/>
              <a:t>Пуш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/>
              <a:t>стая </a:t>
            </a:r>
            <a:r>
              <a:rPr lang="ru-RU" sz="4400" dirty="0"/>
              <a:t>белка грызет </a:t>
            </a:r>
            <a:r>
              <a:rPr lang="ru-RU" sz="4400" dirty="0" smtClean="0"/>
              <a:t>ш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/>
              <a:t>шки</a:t>
            </a:r>
            <a:r>
              <a:rPr lang="ru-RU" sz="4400" dirty="0"/>
              <a:t>. В </a:t>
            </a:r>
            <a:r>
              <a:rPr lang="ru-RU" sz="4400" dirty="0" smtClean="0"/>
              <a:t>гн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зде </a:t>
            </a:r>
            <a:r>
              <a:rPr lang="ru-RU" sz="4400" dirty="0"/>
              <a:t>спят бельчата. </a:t>
            </a:r>
            <a:r>
              <a:rPr lang="ru-RU" sz="4400" dirty="0" smtClean="0"/>
              <a:t>Проб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жала </a:t>
            </a:r>
            <a:r>
              <a:rPr lang="ru-RU" sz="4400" dirty="0"/>
              <a:t>серая мышь</a:t>
            </a:r>
            <a:r>
              <a:rPr lang="ru-RU" sz="2800" dirty="0"/>
              <a:t>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59832" y="191683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59832" y="206084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263691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278092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19672" y="321297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335699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19872" y="3955711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9872" y="407707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79912" y="458112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79912" y="479715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5301208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75656" y="544846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54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8" name="Picture 4" descr="5IN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2497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5IN1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 b="392"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8058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5IN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14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1309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31" name="WordArt 27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Рисунок 4" descr="http://festival.1september.ru/articles/611716/Image680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96" y="1417638"/>
            <a:ext cx="6108415" cy="4506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8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festival.1september.ru/articles/611716/Image6799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28800"/>
            <a:ext cx="5405214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5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festival.1september.ru/articles/611716/Image6800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84784"/>
            <a:ext cx="6322268" cy="403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2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IN1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2" b="13487"/>
          <a:stretch>
            <a:fillRect/>
          </a:stretch>
        </p:blipFill>
        <p:spPr bwMode="auto">
          <a:xfrm>
            <a:off x="-404620" y="0"/>
            <a:ext cx="1005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734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dirty="0" smtClean="0"/>
              <a:t>Найди лишнее слово</a:t>
            </a:r>
          </a:p>
          <a:p>
            <a:pPr algn="ctr"/>
            <a:endParaRPr lang="ru-RU" sz="36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30004"/>
              </p:ext>
            </p:extLst>
          </p:nvPr>
        </p:nvGraphicFramePr>
        <p:xfrm>
          <a:off x="395536" y="980728"/>
          <a:ext cx="7920879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2606871"/>
                <a:gridCol w="2673715"/>
                <a:gridCol w="2640293"/>
              </a:tblGrid>
              <a:tr h="475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Звезда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Книга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Кошка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Пенал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Картина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Красная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Синий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Чёрный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Горький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Зелёный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Звенит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 smtClean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Кричит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Шутит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Бежит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 pitchFamily="34" charset="0"/>
                          <a:ea typeface="Times New Roman"/>
                          <a:cs typeface="Helvetica"/>
                        </a:rPr>
                        <a:t>Играю</a:t>
                      </a:r>
                      <a:endParaRPr lang="ru-RU" sz="4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823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festival.1september.ru/articles/611716/Image6803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484784"/>
            <a:ext cx="571172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1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festival.1september.ru/articles/611716/Image6804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12776"/>
            <a:ext cx="583726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5" descr="5IN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 b="14554"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7683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1" name="Picture 5" descr="5IN1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4554"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8149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142875"/>
            <a:ext cx="82867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4F81BD">
                    <a:lumMod val="50000"/>
                  </a:srgbClr>
                </a:solidFill>
                <a:latin typeface="Comic Sans MS" pitchFamily="66" charset="0"/>
              </a:rPr>
              <a:t>Собери предложение: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2060575"/>
            <a:ext cx="192881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жили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9925" y="5732463"/>
            <a:ext cx="1928813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деревне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4214813"/>
            <a:ext cx="1143000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063" y="5857875"/>
            <a:ext cx="192881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Шарик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88" y="3857625"/>
            <a:ext cx="274796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prstClr val="black"/>
                </a:solidFill>
              </a:rPr>
              <a:t>Матроскин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275" y="4292600"/>
            <a:ext cx="11430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5786438"/>
            <a:ext cx="1928813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Фёдор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413" y="1989138"/>
            <a:ext cx="1928812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дядя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9338" y="1196975"/>
            <a:ext cx="406241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prstClr val="black"/>
                </a:solidFill>
              </a:rPr>
              <a:t>Простоквашино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25" y="2997200"/>
            <a:ext cx="11430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кот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0938" y="2214563"/>
            <a:ext cx="1214437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пёс</a:t>
            </a:r>
          </a:p>
        </p:txBody>
      </p:sp>
    </p:spTree>
    <p:extLst>
      <p:ext uri="{BB962C8B-B14F-4D97-AF65-F5344CB8AC3E}">
        <p14:creationId xmlns:p14="http://schemas.microsoft.com/office/powerpoint/2010/main" val="369005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05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5434 -0.6511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45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58282 -0.5460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85185E-6 L -0.38595 -0.11551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1511 -0.13635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1111 0.42014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03704E-6 L -0.18107 -0.07339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" y="-22226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6084" y="1568449"/>
            <a:ext cx="192881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жили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7565" y="2564904"/>
            <a:ext cx="1928813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деревне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5097" y="1568452"/>
            <a:ext cx="1143000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7272" y="1568451"/>
            <a:ext cx="192881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Шарик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3663" y="404664"/>
            <a:ext cx="274796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solidFill>
                  <a:prstClr val="black"/>
                </a:solidFill>
              </a:rPr>
              <a:t>Матроскин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1568450"/>
            <a:ext cx="11430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50" y="404664"/>
            <a:ext cx="1928813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Фёдор,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1" y="404664"/>
            <a:ext cx="1928812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Д</a:t>
            </a:r>
            <a:r>
              <a:rPr lang="ru-RU" sz="3600" b="1" dirty="0" smtClean="0">
                <a:solidFill>
                  <a:prstClr val="black"/>
                </a:solidFill>
              </a:rPr>
              <a:t>ядя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6378" y="2566491"/>
            <a:ext cx="4062412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Простоквашино.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4584" y="404663"/>
            <a:ext cx="11430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кот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3031" y="1568451"/>
            <a:ext cx="1214437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</a:rPr>
              <a:t>пёс</a:t>
            </a:r>
          </a:p>
        </p:txBody>
      </p:sp>
    </p:spTree>
    <p:extLst>
      <p:ext uri="{BB962C8B-B14F-4D97-AF65-F5344CB8AC3E}">
        <p14:creationId xmlns:p14="http://schemas.microsoft.com/office/powerpoint/2010/main" val="2569779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05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5434 -0.6511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45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58282 -0.5460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85185E-6 L -0.38595 -0.11551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1511 -0.13635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1111 0.42014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03704E-6 L -0.18107 -0.07339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3" name="Picture 5" descr="5IN1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 b="14554"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8669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3" name="Picture 5" descr="5IN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9" b="146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5860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k-KZ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Что   мы вспомнили  на уроке?</a:t>
            </a:r>
          </a:p>
          <a:p>
            <a:r>
              <a:rPr lang="ru-RU" b="1" dirty="0" smtClean="0">
                <a:solidFill>
                  <a:srgbClr val="248829"/>
                </a:solidFill>
              </a:rPr>
              <a:t>Что такое имя существительное?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Что такое имя прилагательное?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Что такое глагол?</a:t>
            </a:r>
          </a:p>
          <a:p>
            <a:pPr marL="0" indent="0">
              <a:buNone/>
            </a:pPr>
            <a:endParaRPr lang="ru-RU" b="1" dirty="0" smtClean="0">
              <a:solidFill>
                <a:srgbClr val="006600"/>
              </a:solidFill>
            </a:endParaRPr>
          </a:p>
          <a:p>
            <a:endParaRPr lang="ru-RU" dirty="0" smtClean="0">
              <a:solidFill>
                <a:srgbClr val="00660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3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-30272" y="-2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Собери домик</a:t>
            </a:r>
            <a:endParaRPr lang="ru-RU" sz="2800" b="1" u="sng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514" name="Picture 10" descr="lands0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4869160"/>
            <a:ext cx="9144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888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94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5IN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14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79609"/>
              </p:ext>
            </p:extLst>
          </p:nvPr>
        </p:nvGraphicFramePr>
        <p:xfrm>
          <a:off x="755577" y="764705"/>
          <a:ext cx="6984774" cy="4720590"/>
        </p:xfrm>
        <a:graphic>
          <a:graphicData uri="http://schemas.openxmlformats.org/drawingml/2006/table">
            <a:tbl>
              <a:tblPr firstRow="1" firstCol="1" bandRow="1"/>
              <a:tblGrid>
                <a:gridCol w="2328258"/>
                <a:gridCol w="2328258"/>
                <a:gridCol w="2328258"/>
              </a:tblGrid>
              <a:tr h="4104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Звезда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Книга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Кошка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Пенал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 smtClean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Картина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Красная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Синий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Чёрный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Горький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 smtClean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Зелёный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Звенит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 smtClean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Кричит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Шутит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>
                          <a:solidFill>
                            <a:srgbClr val="333333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Бежит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  <a:cs typeface="Helvetica"/>
                        </a:rPr>
                        <a:t>Играю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6925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2" name="Группа 11"/>
          <p:cNvGrpSpPr>
            <a:grpSpLocks/>
          </p:cNvGrpSpPr>
          <p:nvPr/>
        </p:nvGrpSpPr>
        <p:grpSpPr bwMode="auto">
          <a:xfrm>
            <a:off x="2071688" y="357188"/>
            <a:ext cx="4786312" cy="4344987"/>
            <a:chOff x="2357422" y="928670"/>
            <a:chExt cx="4429156" cy="4059833"/>
          </a:xfrm>
        </p:grpSpPr>
        <p:pic>
          <p:nvPicPr>
            <p:cNvPr id="48133" name="Picture 2" descr="D:\рисунки мои\карт. скан. открытки\барто 2\docu00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9" y="925309"/>
              <a:ext cx="4394397" cy="365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2928934"/>
              <a:ext cx="1143008" cy="1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479" y="3209062"/>
              <a:ext cx="868725" cy="109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0434">
              <a:off x="2643174" y="2214554"/>
              <a:ext cx="35719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7" descr="D:\рисунки мои\карт. скан. открытки\барто 5\docu0003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DE7E9"/>
                </a:clrFrom>
                <a:clrTo>
                  <a:srgbClr val="EDE7E9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1127">
              <a:off x="4854437" y="3923711"/>
              <a:ext cx="546785" cy="106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899592" y="4509119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Домашнее задание</a:t>
            </a:r>
            <a:r>
              <a:rPr lang="ru-RU" sz="2800" i="1" dirty="0">
                <a:solidFill>
                  <a:srgbClr val="FF0000"/>
                </a:solidFill>
              </a:rPr>
              <a:t>. 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 err="1"/>
              <a:t>Нубара</a:t>
            </a:r>
            <a:r>
              <a:rPr lang="ru-RU" sz="2800" dirty="0"/>
              <a:t>, Егор и Илья выполняют упр. 40, </a:t>
            </a:r>
            <a:r>
              <a:rPr lang="ru-RU" sz="2800" dirty="0" smtClean="0"/>
              <a:t>стр.95</a:t>
            </a:r>
          </a:p>
          <a:p>
            <a:endParaRPr lang="ru-RU" sz="2800" dirty="0"/>
          </a:p>
          <a:p>
            <a:r>
              <a:rPr lang="ru-RU" sz="2800" dirty="0" err="1"/>
              <a:t>Арыстан</a:t>
            </a:r>
            <a:r>
              <a:rPr lang="ru-RU" sz="2800" dirty="0"/>
              <a:t>  Артем </a:t>
            </a:r>
            <a:r>
              <a:rPr lang="ru-RU" sz="2800" dirty="0" smtClean="0"/>
              <a:t>выполняют </a:t>
            </a:r>
            <a:r>
              <a:rPr lang="ru-RU" sz="2800" dirty="0"/>
              <a:t>упр.47, стр.97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781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022725"/>
            <a:ext cx="74787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638675"/>
            <a:ext cx="4583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2" name="Группа 11"/>
          <p:cNvGrpSpPr>
            <a:grpSpLocks/>
          </p:cNvGrpSpPr>
          <p:nvPr/>
        </p:nvGrpSpPr>
        <p:grpSpPr bwMode="auto">
          <a:xfrm>
            <a:off x="2071688" y="357188"/>
            <a:ext cx="4786312" cy="4344987"/>
            <a:chOff x="2357422" y="928670"/>
            <a:chExt cx="4429156" cy="4059833"/>
          </a:xfrm>
        </p:grpSpPr>
        <p:pic>
          <p:nvPicPr>
            <p:cNvPr id="48133" name="Picture 2" descr="D:\рисунки мои\карт. скан. открытки\барто 2\docu00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9" y="925309"/>
              <a:ext cx="4394397" cy="365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2928934"/>
              <a:ext cx="1143008" cy="1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479" y="3209062"/>
              <a:ext cx="868725" cy="109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0434">
              <a:off x="2643174" y="2214554"/>
              <a:ext cx="35719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7" descr="D:\рисунки мои\карт. скан. открытки\барто 5\docu0003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EDE7E9"/>
                </a:clrFrom>
                <a:clrTo>
                  <a:srgbClr val="EDE7E9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1127">
              <a:off x="4854437" y="3923711"/>
              <a:ext cx="546785" cy="106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010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854958" y="1106488"/>
            <a:ext cx="57198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FFFF"/>
                </a:solidFill>
                <a:latin typeface="Monotype Corsiva" pitchFamily="66" charset="0"/>
              </a:rPr>
              <a:t>Двадцать  первое  апреля.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FFFF"/>
                </a:solidFill>
                <a:latin typeface="Monotype Corsiva" pitchFamily="66" charset="0"/>
              </a:rPr>
              <a:t>Классная работа.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34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5IN1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14305"/>
          <a:stretch>
            <a:fillRect/>
          </a:stretch>
        </p:blipFill>
        <p:spPr bwMode="auto">
          <a:xfrm>
            <a:off x="61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9586" y="418306"/>
            <a:ext cx="5108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</a:rPr>
              <a:t>Исправь ошибку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1636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3200" dirty="0"/>
              <a:t>Арбуз                                  новая</a:t>
            </a:r>
          </a:p>
          <a:p>
            <a:r>
              <a:rPr lang="ru-RU" sz="3200" dirty="0"/>
              <a:t>Заяц                                    школьная</a:t>
            </a:r>
          </a:p>
          <a:p>
            <a:r>
              <a:rPr lang="ru-RU" sz="3200" dirty="0"/>
              <a:t>Одежда                              внимательный</a:t>
            </a:r>
          </a:p>
          <a:p>
            <a:r>
              <a:rPr lang="ru-RU" sz="3200" dirty="0"/>
              <a:t>Собака                                спелый</a:t>
            </a:r>
          </a:p>
          <a:p>
            <a:r>
              <a:rPr lang="ru-RU" sz="3200" dirty="0"/>
              <a:t>Тетрадь                              трусливый</a:t>
            </a:r>
          </a:p>
          <a:p>
            <a:r>
              <a:rPr lang="ru-RU" sz="3200" dirty="0"/>
              <a:t>Ученик                               злая</a:t>
            </a:r>
          </a:p>
        </p:txBody>
      </p:sp>
    </p:spTree>
    <p:extLst>
      <p:ext uri="{BB962C8B-B14F-4D97-AF65-F5344CB8AC3E}">
        <p14:creationId xmlns:p14="http://schemas.microsoft.com/office/powerpoint/2010/main" val="31010378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1" name="Picture 5" descr="5IN1-6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 b="145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1798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1" name="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37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2588" y="414338"/>
            <a:ext cx="620553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/>
              <a:t>Всё что существует, оно обозначает,</a:t>
            </a:r>
          </a:p>
          <a:p>
            <a:r>
              <a:rPr lang="ru-RU" sz="2800" dirty="0"/>
              <a:t> На вопросы КТО? и ЧТО? верно отвечает.</a:t>
            </a:r>
          </a:p>
          <a:p>
            <a:r>
              <a:rPr lang="ru-RU" sz="2800" dirty="0"/>
              <a:t> А чтоб не обижался весь честной народ,</a:t>
            </a:r>
          </a:p>
          <a:p>
            <a:r>
              <a:rPr lang="ru-RU" sz="2800" dirty="0"/>
              <a:t>Оно всегда имеет и число, и род.</a:t>
            </a:r>
          </a:p>
          <a:p>
            <a:r>
              <a:rPr lang="ru-RU" sz="2800" dirty="0"/>
              <a:t> У него к тому же три склоненья есть,</a:t>
            </a:r>
          </a:p>
          <a:p>
            <a:r>
              <a:rPr lang="ru-RU" sz="2800" dirty="0"/>
              <a:t> Падежей различных сразу целых шесть.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0" name="Picture 18" descr="mult5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r="24002"/>
          <a:stretch>
            <a:fillRect/>
          </a:stretch>
        </p:blipFill>
        <p:spPr bwMode="auto">
          <a:xfrm>
            <a:off x="6254750" y="1963738"/>
            <a:ext cx="28892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2588" y="5246688"/>
            <a:ext cx="53419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C00000"/>
                </a:solidFill>
              </a:rPr>
              <a:t>(</a:t>
            </a:r>
            <a:r>
              <a:rPr lang="ru-RU" sz="3200" b="1">
                <a:solidFill>
                  <a:srgbClr val="C00000"/>
                </a:solidFill>
              </a:rPr>
              <a:t>Имя существительное)</a:t>
            </a:r>
            <a:endParaRPr lang="ru-RU" sz="3200">
              <a:solidFill>
                <a:srgbClr val="C00000"/>
              </a:solidFill>
            </a:endParaRP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4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1" name="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37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2588" y="414338"/>
            <a:ext cx="62055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 Он предметы оживляет,</a:t>
            </a:r>
          </a:p>
          <a:p>
            <a:r>
              <a:rPr lang="ru-RU" sz="2800"/>
              <a:t> Всех их в дело вовлекает,</a:t>
            </a:r>
          </a:p>
          <a:p>
            <a:r>
              <a:rPr lang="ru-RU" sz="2800"/>
              <a:t> ЧТО им ДЕЛАТЬ говорит,</a:t>
            </a:r>
          </a:p>
          <a:p>
            <a:r>
              <a:rPr lang="ru-RU" sz="2800"/>
              <a:t> Строго сам за тем следит.</a:t>
            </a:r>
          </a:p>
          <a:p>
            <a:r>
              <a:rPr lang="ru-RU" sz="2800"/>
              <a:t>Он три времени имеет</a:t>
            </a:r>
          </a:p>
          <a:p>
            <a:r>
              <a:rPr lang="ru-RU" sz="2800"/>
              <a:t> И спрягаться он умеет.</a:t>
            </a:r>
          </a:p>
          <a:p>
            <a:r>
              <a:rPr lang="ru-RU" sz="2800"/>
              <a:t> Детям строят много школ,</a:t>
            </a:r>
          </a:p>
          <a:p>
            <a:r>
              <a:rPr lang="ru-RU" sz="2800"/>
              <a:t> Чтоб все знали про ...</a:t>
            </a: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44" name="Picture 18" descr="mult5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r="24002"/>
          <a:stretch>
            <a:fillRect/>
          </a:stretch>
        </p:blipFill>
        <p:spPr bwMode="auto">
          <a:xfrm>
            <a:off x="6254750" y="1963738"/>
            <a:ext cx="28892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2588" y="5246688"/>
            <a:ext cx="53419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C00000"/>
                </a:solidFill>
              </a:rPr>
              <a:t>(Глагол)</a:t>
            </a:r>
            <a:endParaRPr lang="ru-RU" sz="3200" b="1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42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1" name="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37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2588" y="414338"/>
            <a:ext cx="67818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 Художницу нашу знает весь свет:</a:t>
            </a:r>
          </a:p>
          <a:p>
            <a:r>
              <a:rPr lang="ru-RU" sz="2800"/>
              <a:t> Раскрасит художница всякий предмет.</a:t>
            </a:r>
          </a:p>
          <a:p>
            <a:r>
              <a:rPr lang="ru-RU" sz="2800"/>
              <a:t>Ответит всегда на вопросы такие:</a:t>
            </a:r>
          </a:p>
          <a:p>
            <a:r>
              <a:rPr lang="ru-RU" sz="2800"/>
              <a:t> КАКОЙ? КАКАЯ? КАКОЕ? КАКИЕ?</a:t>
            </a:r>
          </a:p>
          <a:p>
            <a:r>
              <a:rPr lang="ru-RU" sz="2800"/>
              <a:t>С папой Существительным</a:t>
            </a:r>
          </a:p>
          <a:p>
            <a:r>
              <a:rPr lang="ru-RU" sz="2800"/>
              <a:t> Живёт на редкость дружно:</a:t>
            </a:r>
          </a:p>
          <a:p>
            <a:r>
              <a:rPr lang="ru-RU" sz="2800"/>
              <a:t> Изменит окончание,</a:t>
            </a:r>
          </a:p>
          <a:p>
            <a:r>
              <a:rPr lang="ru-RU" sz="2800"/>
              <a:t>Когда ему так нужно.</a:t>
            </a:r>
          </a:p>
          <a:p>
            <a:r>
              <a:rPr lang="ru-RU" sz="2800"/>
              <a:t>Она с ним не расстанется</a:t>
            </a:r>
          </a:p>
          <a:p>
            <a:r>
              <a:rPr lang="ru-RU" sz="2800"/>
              <a:t> Никогда уже:</a:t>
            </a:r>
          </a:p>
          <a:p>
            <a:r>
              <a:rPr lang="ru-RU" sz="2800"/>
              <a:t> Стоит с ним в одном роде,</a:t>
            </a:r>
          </a:p>
          <a:p>
            <a:r>
              <a:rPr lang="ru-RU" sz="2800"/>
              <a:t>Числе и падеже.</a:t>
            </a:r>
          </a:p>
          <a:p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8" name="Picture 18" descr="mult5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r="24002"/>
          <a:stretch>
            <a:fillRect/>
          </a:stretch>
        </p:blipFill>
        <p:spPr bwMode="auto">
          <a:xfrm>
            <a:off x="6254750" y="1963738"/>
            <a:ext cx="28892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2588" y="5876925"/>
            <a:ext cx="5341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C00000"/>
                </a:solidFill>
              </a:rPr>
              <a:t>(Имя прилагательное)</a:t>
            </a:r>
            <a:endParaRPr lang="ru-RU" sz="3200">
              <a:solidFill>
                <a:srgbClr val="C00000"/>
              </a:solidFill>
            </a:endParaRPr>
          </a:p>
          <a:p>
            <a:pPr eaLnBrk="1" hangingPunct="1"/>
            <a:endParaRPr lang="ru-RU" sz="3200" b="1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71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1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Имя существительное">
  <a:themeElements>
    <a:clrScheme name="Имя существительное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Имя существительное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мя существительное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Имя существительное">
  <a:themeElements>
    <a:clrScheme name="Имя существительное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Имя существительное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мя существительное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Имя существительное">
  <a:themeElements>
    <a:clrScheme name="Имя существительное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Имя существительное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мя существительное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361</Words>
  <Application>Microsoft Office PowerPoint</Application>
  <PresentationFormat>Экран (4:3)</PresentationFormat>
  <Paragraphs>110</Paragraphs>
  <Slides>31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31</vt:i4>
      </vt:variant>
    </vt:vector>
  </HeadingPairs>
  <TitlesOfParts>
    <vt:vector size="52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1_Тема Office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Клен</vt:lpstr>
      <vt:lpstr>1_Клен</vt:lpstr>
      <vt:lpstr>9_Оформление по умолчанию</vt:lpstr>
      <vt:lpstr>4_Имя существительное</vt:lpstr>
      <vt:lpstr>5_Имя существительное</vt:lpstr>
      <vt:lpstr>6_Имя существительное</vt:lpstr>
      <vt:lpstr>Океан</vt:lpstr>
      <vt:lpstr>1_Океан</vt:lpstr>
      <vt:lpstr>Занавес</vt:lpstr>
      <vt:lpstr>10_Оформление по умолчанию</vt:lpstr>
      <vt:lpstr>11_Тема Office</vt:lpstr>
      <vt:lpstr>В давние времена…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2015-12-06T14:12:18Z</dcterms:created>
  <dcterms:modified xsi:type="dcterms:W3CDTF">2018-11-22T10:50:43Z</dcterms:modified>
</cp:coreProperties>
</file>