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13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37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2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6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61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801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87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2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6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3414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995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F7FE06B-B4E7-4940-928D-5607A3E67E79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01FD0D3-BD2D-4E2C-9CCB-4AD32BF2E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84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3D0281-4C2B-4BD6-BCC4-DB44BB370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651" y="2346180"/>
            <a:ext cx="9772697" cy="2616199"/>
          </a:xfrm>
        </p:spPr>
        <p:txBody>
          <a:bodyPr/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ПОСЛЕ БУКВЫ</a:t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-Ц-</a:t>
            </a:r>
          </a:p>
        </p:txBody>
      </p:sp>
    </p:spTree>
    <p:extLst>
      <p:ext uri="{BB962C8B-B14F-4D97-AF65-F5344CB8AC3E}">
        <p14:creationId xmlns:p14="http://schemas.microsoft.com/office/powerpoint/2010/main" val="38263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A137B2-C15C-4424-87ED-F7F8D7FCC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06400"/>
            <a:ext cx="11318687" cy="61210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Ц пишется буква </a:t>
            </a:r>
          </a:p>
          <a:p>
            <a:pPr marL="0" indent="0" algn="ctr">
              <a:buNone/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безударном                                                                    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ударном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положении                                                                         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ц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окольц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ть,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танц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ть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словах иноязычного происхождениям в безударном положении после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пишется буква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герцогиня, герцог, скерцо, палаццо.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</p:txBody>
      </p:sp>
      <p:sp>
        <p:nvSpPr>
          <p:cNvPr id="10" name="Стрелка: влево-вправо-вверх 9">
            <a:extLst>
              <a:ext uri="{FF2B5EF4-FFF2-40B4-BE49-F238E27FC236}">
                <a16:creationId xmlns:a16="http://schemas.microsoft.com/office/drawing/2014/main" id="{B74CB642-8CB4-41F5-9978-B1760CD7F588}"/>
              </a:ext>
            </a:extLst>
          </p:cNvPr>
          <p:cNvSpPr/>
          <p:nvPr/>
        </p:nvSpPr>
        <p:spPr>
          <a:xfrm>
            <a:off x="3072115" y="1022867"/>
            <a:ext cx="5176912" cy="1797147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1BAA781-54E8-4562-8E79-AEC20D2C8AC9}"/>
              </a:ext>
            </a:extLst>
          </p:cNvPr>
          <p:cNvSpPr/>
          <p:nvPr/>
        </p:nvSpPr>
        <p:spPr>
          <a:xfrm>
            <a:off x="9108943" y="2921614"/>
            <a:ext cx="1640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танц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облиц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вка,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кать</a:t>
            </a:r>
          </a:p>
        </p:txBody>
      </p:sp>
    </p:spTree>
    <p:extLst>
      <p:ext uri="{BB962C8B-B14F-4D97-AF65-F5344CB8AC3E}">
        <p14:creationId xmlns:p14="http://schemas.microsoft.com/office/powerpoint/2010/main" val="228850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A2A27C-6622-4B58-AD3B-32A9DB5A3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90" y="351693"/>
            <a:ext cx="11493304" cy="620385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Традиционно в корнях слов после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-ц-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цитата, цифра, цитрус, цинга, цилиндр.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-и-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в заимствованных словах, заканчивающихся на </a:t>
            </a: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ция</a:t>
            </a: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композиция, интеллигенция, плантация, интуиция.</a:t>
            </a:r>
            <a:b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словах 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после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-ц-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всегда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-ы-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цыц, цыплёнок, на цыпочках, цыган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производные от них. </a:t>
            </a:r>
          </a:p>
        </p:txBody>
      </p:sp>
    </p:spTree>
    <p:extLst>
      <p:ext uri="{BB962C8B-B14F-4D97-AF65-F5344CB8AC3E}">
        <p14:creationId xmlns:p14="http://schemas.microsoft.com/office/powerpoint/2010/main" val="411999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78AFFC0-1C88-424C-BA37-E96ACA3A7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253218"/>
            <a:ext cx="11792299" cy="6372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пишется: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 окончаниях существительных множественного числа: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огурцы, пальцы, щипцы;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существительных в форме  единственного числа родительного   падежа: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улицы, у таблицы, возле границы;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 окончаниях  прилагательных: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куцый, бледнолицый;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суффиксах прилагательных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сестрицын, царицын.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5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ADBBF28-62E7-44D8-BCEF-6EB0F6DA6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55" y="341194"/>
            <a:ext cx="11627893" cy="626432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сказку . Выпишите слова на правописание гласные после Ц.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Сказка  про буква Ц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Как-то раз пропала буква Ц. Была-была, и вдруг раз – нет нигде.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же делать, - подумали ребята, - где же нам ее искать?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Думали-думали и придумали – в цирке, конечно! И побежали быстренько в цирк. Купили билеты и сели смотреть представление.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сцене выступало много артистов, клоунов, акробатов. Дрессировщик показывал трюки с разными зверями – собаками, кошками и даже тиграми. Но буквы Ц нигде не было.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самом конце представления на сцене появился большой черный цилиндр. Фокусник взмахнул волшебной палочкой, и из цилиндра вылезла цапля.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Снова взмах палочкой – и из цилиндра выскочили маленькие цыплята.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третьего взмаха из цилиндра вылезла буква Ц ,  целая и невредимая.</a:t>
            </a:r>
          </a:p>
        </p:txBody>
      </p:sp>
    </p:spTree>
    <p:extLst>
      <p:ext uri="{BB962C8B-B14F-4D97-AF65-F5344CB8AC3E}">
        <p14:creationId xmlns:p14="http://schemas.microsoft.com/office/powerpoint/2010/main" val="292225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686B3-9250-4039-8BBA-4C5012F53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302454"/>
            <a:ext cx="10787575" cy="73604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себя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57FB29-F723-4BDA-B073-9EE270F4F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900332"/>
            <a:ext cx="11662117" cy="56552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каком из представленных слов на месте пропуска пишется Ы: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ц…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гейковая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шуба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вакц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…на против гриппа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солёные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огурц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каком из представленных слов на месте пропуска пишется Ы: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без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иллюминац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мелкие крупиц…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вакц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…на против гриппа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3.В каком из представленных слов на месте пропуска пишется И: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новый ц…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линдр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мелкие крупиц…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громкое ц…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канье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436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81F853-1363-4C59-9B75-50044B1F3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225083"/>
            <a:ext cx="11690252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4.В каком из представленных слов на месте пропуска пишется И: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куц…й хвост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нефтяная ц…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плоскогубц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 каком из представленных слов на месте пропуска пишется И: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волчиц…на нора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ц…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трусовые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сломать спиц… на велосипеде</a:t>
            </a:r>
          </a:p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6.Найдите слово, в котором буква Ы будет находиться в суффиксе: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сестриц…н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птиц…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смуглолиц…й</a:t>
            </a:r>
          </a:p>
        </p:txBody>
      </p:sp>
    </p:spTree>
    <p:extLst>
      <p:ext uri="{BB962C8B-B14F-4D97-AF65-F5344CB8AC3E}">
        <p14:creationId xmlns:p14="http://schemas.microsoft.com/office/powerpoint/2010/main" val="4119301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5F37C-58C5-4882-90CC-85BE732C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7" y="304969"/>
            <a:ext cx="11676185" cy="137160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Спишите, объясняя выбор букв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Составьте 2-3 предложения со словами или словосочетаниями из упражнения.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AC1A59-C77F-4AEC-BE16-B6898CCB9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33" y="1676569"/>
            <a:ext cx="11465169" cy="4876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научной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…и,  добрые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…и,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перац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...я на сердце, ц…ганский табор, тяжёлая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...я, сотрудники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…и, ц...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рковой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номер, бледнолиц…й мальчик, надвигающийся ц…клон, маленький ц…плёнок, 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мотоцикл,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дефиц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…т продуктов. </a:t>
            </a:r>
          </a:p>
        </p:txBody>
      </p:sp>
    </p:spTree>
    <p:extLst>
      <p:ext uri="{BB962C8B-B14F-4D97-AF65-F5344CB8AC3E}">
        <p14:creationId xmlns:p14="http://schemas.microsoft.com/office/powerpoint/2010/main" val="1498220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253</TotalTime>
  <Words>627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Century Gothic</vt:lpstr>
      <vt:lpstr>Garamond</vt:lpstr>
      <vt:lpstr>Times New Roman</vt:lpstr>
      <vt:lpstr>Wingdings</vt:lpstr>
      <vt:lpstr>Савон</vt:lpstr>
      <vt:lpstr>ГЛАСНЫЕ ПОСЛЕ БУКВЫ -Ц-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Проверим себя </vt:lpstr>
      <vt:lpstr>Презентация PowerPoint</vt:lpstr>
      <vt:lpstr>Спишите, объясняя выбор букв ы и и после ц. Составьте 2-3 предложения со словами или словосочетаниями из упражнения.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ПОСЛЕ БУКВЫ -Ц-</dc:title>
  <dc:creator>S A</dc:creator>
  <cp:lastModifiedBy>S A</cp:lastModifiedBy>
  <cp:revision>24</cp:revision>
  <dcterms:created xsi:type="dcterms:W3CDTF">2020-07-18T18:22:52Z</dcterms:created>
  <dcterms:modified xsi:type="dcterms:W3CDTF">2020-07-19T18:47:08Z</dcterms:modified>
</cp:coreProperties>
</file>