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330" r:id="rId2"/>
    <p:sldId id="331" r:id="rId3"/>
    <p:sldId id="326" r:id="rId4"/>
    <p:sldId id="272" r:id="rId5"/>
    <p:sldId id="289" r:id="rId6"/>
    <p:sldId id="291" r:id="rId7"/>
    <p:sldId id="294" r:id="rId8"/>
    <p:sldId id="312" r:id="rId9"/>
    <p:sldId id="313" r:id="rId10"/>
    <p:sldId id="314" r:id="rId11"/>
    <p:sldId id="321" r:id="rId12"/>
    <p:sldId id="324" r:id="rId13"/>
    <p:sldId id="318" r:id="rId14"/>
    <p:sldId id="319" r:id="rId15"/>
    <p:sldId id="328" r:id="rId16"/>
    <p:sldId id="329" r:id="rId17"/>
    <p:sldId id="308" r:id="rId18"/>
    <p:sldId id="315" r:id="rId19"/>
    <p:sldId id="334" r:id="rId20"/>
    <p:sldId id="332" r:id="rId21"/>
    <p:sldId id="333" r:id="rId22"/>
    <p:sldId id="302" r:id="rId23"/>
    <p:sldId id="322" r:id="rId24"/>
    <p:sldId id="26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AB0509-4D0A-47AA-A33B-8092D8D6E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3454B-AE6A-409F-8E8F-CBAA31855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2A6B0-1FA6-4C75-849D-0F149A8BD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47011-C88E-4CC7-89F1-6B45D9B7D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B66E-7F78-4CF0-B7BC-A6ABDB483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78BA2-E3EE-4E9F-841C-F7F81A86A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3518-E700-431E-ADCB-73F206852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4E2DF-5576-4479-8BFB-C4A7CA388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1F225-6C47-4389-9DF7-22CAA9263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FB6ED-D01F-4F55-B708-99F869FA3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17E91-AE29-46E1-9289-45F549128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17F1-9D74-484C-A8D7-A3A566BC1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9358702-0B59-438D-B1A9-DF1731808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1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1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1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1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1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9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slideLayouts/slideLayout2.xml" Type="http://schemas.openxmlformats.org/officeDocument/2006/relationships/slideLayout"/><Relationship Id="rId1" Target="file:///G:\&#1089;&#1077;&#1088;&#1077;&#1073;&#1088;&#1080;&#1089;&#1090;&#1099;&#1077;%20&#1089;&#1085;&#1077;&#1078;&#1080;&#1085;&#1082;&#1080;2.wmv" TargetMode="External" Type="http://schemas.openxmlformats.org/officeDocument/2006/relationships/video"/></Relationships>
</file>

<file path=ppt/slides/_rels/slide24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92150"/>
            <a:ext cx="82804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2751138" y="409575"/>
            <a:ext cx="2884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Arial Black" pitchFamily="34" charset="0"/>
              </a:rPr>
              <a:t>Ф е в р а л ь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125538"/>
            <a:ext cx="45481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Снег мешками валит с неба,</a:t>
            </a:r>
          </a:p>
          <a:p>
            <a:r>
              <a:rPr lang="ru-RU" sz="2400" b="1">
                <a:latin typeface="Arial Black" pitchFamily="34" charset="0"/>
              </a:rPr>
              <a:t>С дом стоят сугробы снега,</a:t>
            </a:r>
          </a:p>
          <a:p>
            <a:r>
              <a:rPr lang="ru-RU" sz="2400" b="1">
                <a:latin typeface="Arial Black" pitchFamily="34" charset="0"/>
              </a:rPr>
              <a:t>То бураны и метели</a:t>
            </a:r>
          </a:p>
          <a:p>
            <a:r>
              <a:rPr lang="ru-RU" sz="2400" b="1">
                <a:latin typeface="Arial Black" pitchFamily="34" charset="0"/>
              </a:rPr>
              <a:t>На деревню налетели.</a:t>
            </a:r>
          </a:p>
          <a:p>
            <a:endParaRPr lang="ru-RU" sz="2400" b="1">
              <a:latin typeface="Arial Black" pitchFamily="34" charset="0"/>
            </a:endParaRPr>
          </a:p>
          <a:p>
            <a:r>
              <a:rPr lang="ru-RU" sz="2400" b="1">
                <a:latin typeface="Arial Black" pitchFamily="34" charset="0"/>
              </a:rPr>
              <a:t>По ночам мороз силён,</a:t>
            </a:r>
          </a:p>
          <a:p>
            <a:r>
              <a:rPr lang="ru-RU" sz="2400" b="1">
                <a:latin typeface="Arial Black" pitchFamily="34" charset="0"/>
              </a:rPr>
              <a:t>Днём капели слышен звон.</a:t>
            </a:r>
          </a:p>
          <a:p>
            <a:r>
              <a:rPr lang="ru-RU" sz="2400" b="1">
                <a:latin typeface="Arial Black" pitchFamily="34" charset="0"/>
              </a:rPr>
              <a:t>День прибавился заметно.</a:t>
            </a:r>
          </a:p>
          <a:p>
            <a:r>
              <a:rPr lang="ru-RU" sz="2400" b="1">
                <a:latin typeface="Arial Black" pitchFamily="34" charset="0"/>
              </a:rPr>
              <a:t>Ну, так что за месяц этот?</a:t>
            </a:r>
          </a:p>
        </p:txBody>
      </p:sp>
      <p:pic>
        <p:nvPicPr>
          <p:cNvPr id="12292" name="Picture 4" descr="1167507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716338"/>
            <a:ext cx="397827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20266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60350"/>
            <a:ext cx="2433637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365625"/>
            <a:ext cx="2857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5538"/>
            <a:ext cx="43354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30241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евраль l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7413" y="6172200"/>
            <a:ext cx="6365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позём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916113"/>
            <a:ext cx="62865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позём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82804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пур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6048375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prir74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05263"/>
            <a:ext cx="21605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xles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4813"/>
            <a:ext cx="78486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549275"/>
            <a:ext cx="2671762" cy="4478338"/>
            <a:chOff x="240" y="192"/>
            <a:chExt cx="1683" cy="2352"/>
          </a:xfrm>
        </p:grpSpPr>
        <p:pic>
          <p:nvPicPr>
            <p:cNvPr id="17417" name="Picture 4" descr="декабрь2 l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192"/>
              <a:ext cx="1683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Text Box 5"/>
            <p:cNvSpPr txBox="1">
              <a:spLocks noChangeArrowheads="1"/>
            </p:cNvSpPr>
            <p:nvPr/>
          </p:nvSpPr>
          <p:spPr bwMode="auto">
            <a:xfrm>
              <a:off x="273" y="2208"/>
              <a:ext cx="150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600" b="1">
                  <a:solidFill>
                    <a:schemeClr val="accent2"/>
                  </a:solidFill>
                  <a:latin typeface="Arial" charset="0"/>
                </a:rPr>
                <a:t>ДЕ</a:t>
              </a:r>
              <a:r>
                <a:rPr lang="en-US" sz="3600" b="1">
                  <a:latin typeface="Arial" charset="0"/>
                </a:rPr>
                <a:t>КА</a:t>
              </a:r>
              <a:r>
                <a:rPr lang="en-US" sz="3600" b="1">
                  <a:solidFill>
                    <a:schemeClr val="accent2"/>
                  </a:solidFill>
                  <a:latin typeface="Arial" charset="0"/>
                </a:rPr>
                <a:t>Б</a:t>
              </a:r>
              <a:r>
                <a:rPr lang="en-US" sz="3600" b="1">
                  <a:solidFill>
                    <a:srgbClr val="66CCFF"/>
                  </a:solidFill>
                  <a:latin typeface="Arial" charset="0"/>
                </a:rPr>
                <a:t>РЬ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563938" y="2565400"/>
            <a:ext cx="2136775" cy="2500313"/>
            <a:chOff x="2206" y="1436"/>
            <a:chExt cx="1346" cy="1491"/>
          </a:xfrm>
        </p:grpSpPr>
        <p:pic>
          <p:nvPicPr>
            <p:cNvPr id="17415" name="Picture 7" descr="январь l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1436"/>
              <a:ext cx="1200" cy="1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2206" y="2544"/>
              <a:ext cx="134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3600" b="1">
                  <a:solidFill>
                    <a:schemeClr val="accent2"/>
                  </a:solidFill>
                  <a:latin typeface="Arial" charset="0"/>
                </a:rPr>
                <a:t>Я</a:t>
              </a:r>
              <a:r>
                <a:rPr lang="ru-RU" sz="3600" b="1">
                  <a:solidFill>
                    <a:srgbClr val="66CCFF"/>
                  </a:solidFill>
                  <a:latin typeface="Arial" charset="0"/>
                </a:rPr>
                <a:t>Н</a:t>
              </a:r>
              <a:r>
                <a:rPr lang="ru-RU" sz="3600" b="1">
                  <a:latin typeface="Arial" charset="0"/>
                </a:rPr>
                <a:t>В</a:t>
              </a:r>
              <a:r>
                <a:rPr lang="en-US" sz="3600" b="1">
                  <a:latin typeface="Arial" charset="0"/>
                </a:rPr>
                <a:t>А</a:t>
              </a:r>
              <a:r>
                <a:rPr lang="en-US" sz="3600" b="1">
                  <a:solidFill>
                    <a:srgbClr val="66CCFF"/>
                  </a:solidFill>
                  <a:latin typeface="Arial" charset="0"/>
                </a:rPr>
                <a:t>РЬ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227763" y="1844675"/>
            <a:ext cx="2493962" cy="3219450"/>
            <a:chOff x="4093" y="1152"/>
            <a:chExt cx="1571" cy="1738"/>
          </a:xfrm>
        </p:grpSpPr>
        <p:pic>
          <p:nvPicPr>
            <p:cNvPr id="17413" name="Picture 10" descr="февраль l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6" y="1152"/>
              <a:ext cx="1336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Rectangle 11"/>
            <p:cNvSpPr>
              <a:spLocks noChangeArrowheads="1"/>
            </p:cNvSpPr>
            <p:nvPr/>
          </p:nvSpPr>
          <p:spPr bwMode="auto">
            <a:xfrm>
              <a:off x="4093" y="2544"/>
              <a:ext cx="157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3600" b="1">
                  <a:solidFill>
                    <a:schemeClr val="accent2"/>
                  </a:solidFill>
                  <a:latin typeface="Arial" charset="0"/>
                </a:rPr>
                <a:t>ФЕ</a:t>
              </a:r>
              <a:r>
                <a:rPr lang="ru-RU" sz="3600" b="1">
                  <a:solidFill>
                    <a:srgbClr val="66CCFF"/>
                  </a:solidFill>
                  <a:latin typeface="Arial" charset="0"/>
                </a:rPr>
                <a:t>В</a:t>
              </a:r>
              <a:r>
                <a:rPr lang="ru-RU" sz="3600" b="1">
                  <a:latin typeface="Arial" charset="0"/>
                </a:rPr>
                <a:t>Р</a:t>
              </a:r>
              <a:r>
                <a:rPr lang="en-US" sz="3600" b="1">
                  <a:latin typeface="Arial" charset="0"/>
                </a:rPr>
                <a:t>А</a:t>
              </a:r>
              <a:r>
                <a:rPr lang="ru-RU" sz="3600" b="1">
                  <a:solidFill>
                    <a:srgbClr val="66CCFF"/>
                  </a:solidFill>
                  <a:latin typeface="Arial" charset="0"/>
                </a:rPr>
                <a:t>Л</a:t>
              </a:r>
              <a:r>
                <a:rPr lang="en-US" sz="3600" b="1">
                  <a:solidFill>
                    <a:srgbClr val="66CCFF"/>
                  </a:solidFill>
                  <a:latin typeface="Arial" charset="0"/>
                </a:rPr>
                <a:t>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w_year1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835150" y="5589588"/>
            <a:ext cx="6121400" cy="12684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физминутка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9029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125538"/>
            <a:ext cx="41767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835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36544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06bda9bd896c26e0cc2feaaaa2232d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404813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06bda9bd896c26e0cc2feaaaa2232d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580548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06bda9bd896c26e0cc2feaaaa2232d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34950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06bda9bd896c26e0cc2feaaaa2232d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813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 descr="06bda9bd896c26e0cc2feaaaa2232d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220503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06bda9bd896c26e0cc2feaaaa2232d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07670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1" descr="d2cb88548b80da1cbb645576ccc50fd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500438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2" descr="d2cb88548b80da1cbb645576ccc50fd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616585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3" descr="d2cb88548b80da1cbb645576ccc50fd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989138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4" descr="d2cb88548b80da1cbb645576ccc50fd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5" descr="d2cb88548b80da1cbb645576ccc50fd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420938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75100" y="576263"/>
            <a:ext cx="46815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Словно пёрышки жар-птицы,</a:t>
            </a:r>
          </a:p>
          <a:p>
            <a:r>
              <a:rPr lang="ru-RU" sz="2400" b="1">
                <a:latin typeface="Arial Black" pitchFamily="34" charset="0"/>
              </a:rPr>
              <a:t>Весь сверкает и искрится,</a:t>
            </a:r>
          </a:p>
          <a:p>
            <a:r>
              <a:rPr lang="ru-RU" sz="2400" b="1">
                <a:latin typeface="Arial Black" pitchFamily="34" charset="0"/>
              </a:rPr>
              <a:t>Запорошил лес, лужок</a:t>
            </a:r>
          </a:p>
          <a:p>
            <a:r>
              <a:rPr lang="ru-RU" sz="2400" b="1">
                <a:latin typeface="Arial Black" pitchFamily="34" charset="0"/>
              </a:rPr>
              <a:t>Зимний беленький …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7092950" y="2420938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снежок</a:t>
            </a:r>
          </a:p>
        </p:txBody>
      </p:sp>
      <p:pic>
        <p:nvPicPr>
          <p:cNvPr id="20484" name="Picture 4" descr="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66950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876925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708275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60575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90805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5013325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429000"/>
            <a:ext cx="5048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075" y="327660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616585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6021388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063" y="257175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063" y="257175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4652963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14350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99720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19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341438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69215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1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1844675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708275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3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4437063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4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26035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5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989138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6" descr="d9e6f2795761fded211211855909b12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825" y="4005263"/>
            <a:ext cx="20923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75"/>
            <a:ext cx="7056438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810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35115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78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989138"/>
            <a:ext cx="341947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>
          <a:xfrm>
            <a:off x="4213225" y="396875"/>
            <a:ext cx="4332288" cy="10953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Кто, угадай – ка, </a:t>
            </a:r>
            <a:br>
              <a:rPr lang="ru-RU" sz="2400" smtClean="0"/>
            </a:br>
            <a:r>
              <a:rPr lang="ru-RU" sz="2400" smtClean="0"/>
              <a:t>седая хозяйка, тряхнет перинки – над миром пушинки.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6423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5693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Дом\Рабочий стол\для през\20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5888"/>
            <a:ext cx="33845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Дом\Рабочий стол\для през\1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997200"/>
            <a:ext cx="35004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Дом\Рабочий стол\для през\1195667861__2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15888"/>
            <a:ext cx="30972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еребристые снежинки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28600"/>
            <a:ext cx="81438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92150"/>
            <a:ext cx="82804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084888" y="908050"/>
            <a:ext cx="2951162" cy="4705350"/>
          </a:xfrm>
        </p:spPr>
        <p:txBody>
          <a:bodyPr/>
          <a:lstStyle/>
          <a:p>
            <a:pPr marL="0" indent="0" algn="ctr" eaLnBrk="1" hangingPunct="1">
              <a:lnSpc>
                <a:spcPct val="250000"/>
              </a:lnSpc>
              <a:buFont typeface="Wingdings" pitchFamily="2" charset="2"/>
              <a:buNone/>
              <a:defRPr/>
            </a:pPr>
            <a:r>
              <a:rPr lang="ru-RU" b="1" i="1" smtClean="0"/>
              <a:t>Здравствуй, ГОСТЬЯ –ЗИМА!</a:t>
            </a: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5616575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2"/>
          <p:cNvSpPr txBox="1">
            <a:spLocks noGrp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endParaRPr lang="ru-RU" sz="1200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4" name="Picture 3" descr="C:\Documents and Settings\Дом\Рабочий стол\для през\morana-zimnica__kartina_klimenko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392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19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89075" y="1997075"/>
            <a:ext cx="6467475" cy="405765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864076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860800"/>
            <a:ext cx="1924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602163"/>
            <a:ext cx="2808288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6025" y="1981200"/>
            <a:ext cx="6200775" cy="41148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640763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705350"/>
            <a:ext cx="3048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448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705350"/>
            <a:ext cx="3048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82804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82804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20688"/>
            <a:ext cx="8497888" cy="64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941888"/>
            <a:ext cx="23050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416550"/>
            <a:ext cx="18716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30241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2987675" y="404813"/>
            <a:ext cx="2686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Arial Black" pitchFamily="34" charset="0"/>
              </a:rPr>
              <a:t>Д е к а б р ь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340518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 Black" pitchFamily="34" charset="0"/>
              </a:rPr>
              <a:t>Назовите – ка, ребятки,</a:t>
            </a:r>
          </a:p>
          <a:p>
            <a:r>
              <a:rPr lang="ru-RU" b="1">
                <a:latin typeface="Arial Black" pitchFamily="34" charset="0"/>
              </a:rPr>
              <a:t>Месяц в этой вот загадке:</a:t>
            </a:r>
          </a:p>
          <a:p>
            <a:r>
              <a:rPr lang="ru-RU" b="1">
                <a:latin typeface="Arial Black" pitchFamily="34" charset="0"/>
              </a:rPr>
              <a:t>Дни его всех дней короче,</a:t>
            </a:r>
          </a:p>
          <a:p>
            <a:r>
              <a:rPr lang="ru-RU" b="1">
                <a:latin typeface="Arial Black" pitchFamily="34" charset="0"/>
              </a:rPr>
              <a:t>Всех ночей длиннее ночи.</a:t>
            </a:r>
          </a:p>
          <a:p>
            <a:endParaRPr lang="ru-RU" b="1">
              <a:latin typeface="Arial Black" pitchFamily="34" charset="0"/>
            </a:endParaRPr>
          </a:p>
          <a:p>
            <a:r>
              <a:rPr lang="ru-RU" b="1">
                <a:latin typeface="Arial Black" pitchFamily="34" charset="0"/>
              </a:rPr>
              <a:t>На полях и на луга</a:t>
            </a:r>
          </a:p>
          <a:p>
            <a:r>
              <a:rPr lang="ru-RU" b="1">
                <a:latin typeface="Arial Black" pitchFamily="34" charset="0"/>
              </a:rPr>
              <a:t>До весны легли снега.</a:t>
            </a:r>
          </a:p>
          <a:p>
            <a:r>
              <a:rPr lang="ru-RU" b="1">
                <a:latin typeface="Arial Black" pitchFamily="34" charset="0"/>
              </a:rPr>
              <a:t>Только месяц наш пройдёт,</a:t>
            </a:r>
          </a:p>
          <a:p>
            <a:r>
              <a:rPr lang="ru-RU" b="1">
                <a:latin typeface="Arial Black" pitchFamily="34" charset="0"/>
              </a:rPr>
              <a:t>Мы  встречаем Новый год.</a:t>
            </a:r>
          </a:p>
        </p:txBody>
      </p:sp>
      <p:pic>
        <p:nvPicPr>
          <p:cNvPr id="10244" name="Picture 4" descr="1826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860800"/>
            <a:ext cx="47529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981075"/>
            <a:ext cx="30956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2987675" y="333375"/>
            <a:ext cx="2632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Arial Black" pitchFamily="34" charset="0"/>
              </a:rPr>
              <a:t>Я  н в а р ь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836613"/>
            <a:ext cx="41973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Щиплет уши, щиплет нос,</a:t>
            </a:r>
          </a:p>
          <a:p>
            <a:r>
              <a:rPr lang="ru-RU" sz="2400" b="1">
                <a:latin typeface="Arial Black" pitchFamily="34" charset="0"/>
              </a:rPr>
              <a:t>Лезет в валенки мороз.</a:t>
            </a:r>
          </a:p>
          <a:p>
            <a:r>
              <a:rPr lang="ru-RU" sz="2400" b="1">
                <a:latin typeface="Arial Black" pitchFamily="34" charset="0"/>
              </a:rPr>
              <a:t>Брызнешь воду – упадёт</a:t>
            </a:r>
          </a:p>
          <a:p>
            <a:r>
              <a:rPr lang="ru-RU" sz="2400" b="1">
                <a:latin typeface="Arial Black" pitchFamily="34" charset="0"/>
              </a:rPr>
              <a:t>Не вода уже, а лёд.</a:t>
            </a:r>
          </a:p>
          <a:p>
            <a:endParaRPr lang="ru-RU" sz="2400" b="1">
              <a:latin typeface="Arial Black" pitchFamily="34" charset="0"/>
            </a:endParaRPr>
          </a:p>
          <a:p>
            <a:r>
              <a:rPr lang="ru-RU" sz="2400" b="1">
                <a:latin typeface="Arial Black" pitchFamily="34" charset="0"/>
              </a:rPr>
              <a:t>Даже птице не летится.</a:t>
            </a:r>
          </a:p>
          <a:p>
            <a:r>
              <a:rPr lang="ru-RU" sz="2400" b="1">
                <a:latin typeface="Arial Black" pitchFamily="34" charset="0"/>
              </a:rPr>
              <a:t>От мороза стынет птица.</a:t>
            </a:r>
          </a:p>
          <a:p>
            <a:r>
              <a:rPr lang="ru-RU" sz="2400" b="1">
                <a:latin typeface="Arial Black" pitchFamily="34" charset="0"/>
              </a:rPr>
              <a:t>Повернуло солнце к лету.</a:t>
            </a:r>
          </a:p>
          <a:p>
            <a:r>
              <a:rPr lang="ru-RU" sz="2400" b="1">
                <a:latin typeface="Arial Black" pitchFamily="34" charset="0"/>
              </a:rPr>
              <a:t>Что, скажи, за месяц это?</a:t>
            </a:r>
          </a:p>
        </p:txBody>
      </p:sp>
      <p:pic>
        <p:nvPicPr>
          <p:cNvPr id="11268" name="Picture 4" descr="1_328_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557338"/>
            <a:ext cx="4094162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Foto98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292600"/>
            <a:ext cx="30972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115888"/>
            <a:ext cx="10429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1095</TotalTime>
  <Words>187</Words>
  <Application>Microsoft Office PowerPoint</Application>
  <PresentationFormat>Экран (4:3)</PresentationFormat>
  <Paragraphs>41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Tahoma</vt:lpstr>
      <vt:lpstr>Arial</vt:lpstr>
      <vt:lpstr>Wingdings</vt:lpstr>
      <vt:lpstr>Calibri</vt:lpstr>
      <vt:lpstr>Constantia</vt:lpstr>
      <vt:lpstr>Arial Black</vt:lpstr>
      <vt:lpstr>Текстура</vt:lpstr>
      <vt:lpstr>Слайд 1</vt:lpstr>
      <vt:lpstr>Кто, угадай – ка,  седая хозяйка, тряхнет перинки – над миром пушинки.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зимы. Первый снег.</dc:title>
  <dc:creator>Максим</dc:creator>
  <cp:lastModifiedBy>Минаев О.А.</cp:lastModifiedBy>
  <cp:revision>29</cp:revision>
  <dcterms:created xsi:type="dcterms:W3CDTF">2010-11-03T03:57:41Z</dcterms:created>
  <dcterms:modified xsi:type="dcterms:W3CDTF">2017-01-24T09:45:29Z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2045751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