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5" r:id="rId17"/>
    <p:sldId id="297" r:id="rId18"/>
    <p:sldId id="290" r:id="rId19"/>
    <p:sldId id="292" r:id="rId20"/>
    <p:sldId id="29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C50A4"/>
    <a:srgbClr val="194DA1"/>
    <a:srgbClr val="CC0099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599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67691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539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1092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766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3871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3912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444305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38257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845221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913885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916322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06688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31254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89848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716345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491126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93C7-193B-4CF7-8882-CDA697EFBB3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0762C5-A3A5-4802-B44C-5175E843D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55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28146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Азбука безопасности на дороге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22" t="-98" r="1842" b="2981"/>
          <a:stretch/>
        </p:blipFill>
        <p:spPr>
          <a:xfrm>
            <a:off x="632622" y="2343127"/>
            <a:ext cx="3168351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51720" y="620688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«Школа №12 города Благовещенска»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67010"/>
            <a:ext cx="7008779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26095769"/>
      </p:ext>
    </p:extLst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94" y="422154"/>
            <a:ext cx="6083434" cy="608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714622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04656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835324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26" y="934677"/>
            <a:ext cx="5364347" cy="5336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8780477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620688"/>
            <a:ext cx="5976664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88919"/>
            <a:ext cx="5976664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99630131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54" r="4463" b="9175"/>
          <a:stretch/>
        </p:blipFill>
        <p:spPr>
          <a:xfrm>
            <a:off x="2699792" y="476672"/>
            <a:ext cx="3744416" cy="5786825"/>
          </a:xfrm>
        </p:spPr>
      </p:pic>
    </p:spTree>
    <p:extLst>
      <p:ext uri="{BB962C8B-B14F-4D97-AF65-F5344CB8AC3E}">
        <p14:creationId xmlns="" xmlns:p14="http://schemas.microsoft.com/office/powerpoint/2010/main" val="134025643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равила дорожного движения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63688" y="2924944"/>
            <a:ext cx="5931242" cy="3786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755576" y="5628"/>
            <a:ext cx="8244408" cy="29193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Делаем ребятам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+mj-lt"/>
              </a:rPr>
              <a:t>Предостережение: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Выучите срочно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Правила движения,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Чтоб не волновались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Каждый день родители,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Чтоб спокойно мчались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Улицей водители!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slow" advTm="18388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628800"/>
            <a:ext cx="6589199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Викторина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300" b="1" dirty="0" smtClean="0">
                <a:solidFill>
                  <a:srgbClr val="C00000"/>
                </a:solidFill>
              </a:rPr>
              <a:t>«Веселые </a:t>
            </a:r>
            <a:r>
              <a:rPr lang="ru-RU" sz="5300" b="1" dirty="0">
                <a:solidFill>
                  <a:srgbClr val="C00000"/>
                </a:solidFill>
              </a:rPr>
              <a:t>вопросы»</a:t>
            </a:r>
          </a:p>
        </p:txBody>
      </p:sp>
    </p:spTree>
    <p:extLst>
      <p:ext uri="{BB962C8B-B14F-4D97-AF65-F5344CB8AC3E}">
        <p14:creationId xmlns="" xmlns:p14="http://schemas.microsoft.com/office/powerpoint/2010/main" val="343191882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вопрос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1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sp>
        <p:nvSpPr>
          <p:cNvPr id="24579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1042987" cy="9080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5" name="Рисунок 4" descr="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34194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3850" y="1052513"/>
            <a:ext cx="47513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/>
              <a:t>О чем говорит  этот </a:t>
            </a:r>
            <a:r>
              <a:rPr lang="ru-RU" sz="4000" b="1"/>
              <a:t>знак</a:t>
            </a:r>
            <a:r>
              <a:rPr lang="ru-RU" sz="4000"/>
              <a:t>?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8313" y="4797425"/>
            <a:ext cx="68405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800" b="1">
                <a:solidFill>
                  <a:srgbClr val="003300"/>
                </a:solidFill>
              </a:rPr>
              <a:t>Движение пешеходов запрещено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0" y="6426200"/>
            <a:ext cx="2519363" cy="431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584" name="WordArt 11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089150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67492663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вопрос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2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sp>
        <p:nvSpPr>
          <p:cNvPr id="1433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1042987" cy="9080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617663"/>
            <a:ext cx="424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/>
              <a:t>О чем говорит этот </a:t>
            </a:r>
            <a:r>
              <a:rPr lang="ru-RU" sz="4000" b="1"/>
              <a:t>знак</a:t>
            </a:r>
            <a:r>
              <a:rPr lang="ru-RU" sz="4000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50825" y="5013325"/>
            <a:ext cx="6840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800" b="1" dirty="0" smtClean="0">
                <a:solidFill>
                  <a:srgbClr val="003300"/>
                </a:solidFill>
              </a:rPr>
              <a:t>Осторожно дети</a:t>
            </a:r>
            <a:endParaRPr lang="ru-RU" sz="4800" b="1" dirty="0">
              <a:solidFill>
                <a:srgbClr val="003300"/>
              </a:solidFill>
            </a:endParaRPr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0" y="6426200"/>
            <a:ext cx="2519363" cy="431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44" name="WordArt 13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089150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ответ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87" y="1418481"/>
            <a:ext cx="3020914" cy="3020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90149206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effectLst/>
              </a:rPr>
              <a:t>Бурлит в движении дорога:</a:t>
            </a:r>
            <a:br>
              <a:rPr lang="ru-RU" sz="2000" dirty="0">
                <a:solidFill>
                  <a:schemeClr val="bg1"/>
                </a:solidFill>
                <a:effectLst/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Бегут авто, спешат трамваи.</a:t>
            </a:r>
            <a:br>
              <a:rPr lang="ru-RU" sz="2000" dirty="0">
                <a:solidFill>
                  <a:schemeClr val="bg1"/>
                </a:solidFill>
                <a:effectLst/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Все будьте правилу верны -</a:t>
            </a:r>
            <a:br>
              <a:rPr lang="ru-RU" sz="2000" dirty="0">
                <a:solidFill>
                  <a:schemeClr val="bg1"/>
                </a:solidFill>
                <a:effectLst/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Держитесь правой стороны.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62"/>
          <a:stretch/>
        </p:blipFill>
        <p:spPr>
          <a:xfrm>
            <a:off x="1691680" y="1484784"/>
            <a:ext cx="604867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8229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вопрос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</a:rPr>
              <a:t>3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sp>
        <p:nvSpPr>
          <p:cNvPr id="1433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1042987" cy="9080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617663"/>
            <a:ext cx="424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/>
              <a:t>О чем говорит этот </a:t>
            </a:r>
            <a:r>
              <a:rPr lang="ru-RU" sz="4000" b="1"/>
              <a:t>знак</a:t>
            </a:r>
            <a:r>
              <a:rPr lang="ru-RU" sz="4000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64394" y="4972412"/>
            <a:ext cx="6840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800" b="1" dirty="0" smtClean="0">
                <a:solidFill>
                  <a:srgbClr val="003300"/>
                </a:solidFill>
              </a:rPr>
              <a:t>Пешеходный переход</a:t>
            </a:r>
            <a:endParaRPr lang="ru-RU" sz="4800" b="1" dirty="0">
              <a:solidFill>
                <a:srgbClr val="003300"/>
              </a:solidFill>
            </a:endParaRPr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0" y="6426200"/>
            <a:ext cx="2519363" cy="431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44" name="WordArt 13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089150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ответ</a:t>
            </a:r>
          </a:p>
        </p:txBody>
      </p:sp>
      <p:pic>
        <p:nvPicPr>
          <p:cNvPr id="9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394" y="1115514"/>
            <a:ext cx="3344137" cy="3344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56342014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Объяснить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можно запросто,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Будь ты юн или стар: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Дорога - для транспорта,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Для тебя – тротуар! 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 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773063"/>
            <a:ext cx="4762500" cy="4467225"/>
          </a:xfrm>
        </p:spPr>
      </p:pic>
    </p:spTree>
  </p:cSld>
  <p:clrMapOvr>
    <a:masterClrMapping/>
  </p:clrMapOvr>
  <p:transition spd="slow" advTm="9001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  <a:t>Где улицу надо тебе перейти</a:t>
            </a:r>
            <a:b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</a:br>
            <a: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  <a:t>О правиле помни простом:</a:t>
            </a:r>
            <a:b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</a:br>
            <a: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  <a:t>С вниманием налево сперва погляди,</a:t>
            </a:r>
            <a:b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</a:br>
            <a:r>
              <a:rPr lang="ru-RU" sz="1600" dirty="0">
                <a:solidFill>
                  <a:schemeClr val="bg1"/>
                </a:solidFill>
                <a:effectLst/>
                <a:cs typeface="FrankRuehl" panose="020E0503060101010101" pitchFamily="34" charset="-79"/>
              </a:rPr>
              <a:t>Направо взгляни потом.</a:t>
            </a:r>
            <a:endParaRPr lang="ru-RU" sz="1600" dirty="0">
              <a:solidFill>
                <a:schemeClr val="bg1"/>
              </a:solidFill>
              <a:cs typeface="FrankRuehl" panose="020E0503060101010101" pitchFamily="34" charset="-79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700"/>
          <a:stretch/>
        </p:blipFill>
        <p:spPr>
          <a:xfrm>
            <a:off x="1442422" y="1666526"/>
            <a:ext cx="6259155" cy="4426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1768441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9903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Шум, движение, гул моторов.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Сразу можно растеряться,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Коль в сигналах светофора не умеешь разбираться.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23792"/>
            <a:ext cx="6480720" cy="4433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1158713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6632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транспорт на дороге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обочины стоит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обычно закрывает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пешеходам общий вид.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Грузовик или автобус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Обходить опасно.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каждый пешеход должен знать прекрасно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48880"/>
            <a:ext cx="5715000" cy="4200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6975576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416" y="260648"/>
            <a:ext cx="6589199" cy="12808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проезжей части, дети,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играйте в игры эти. 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Бегать можно без оглядки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 и на площадке.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13" t="17325" r="5113"/>
          <a:stretch/>
        </p:blipFill>
        <p:spPr>
          <a:xfrm>
            <a:off x="1691680" y="1772816"/>
            <a:ext cx="6048672" cy="4177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3043523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19846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проезжей части не катайтесь, дети,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на самокате,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на велосипеде.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Мчатся по дороге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машины,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вы попадете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им под шины.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564904"/>
            <a:ext cx="5864680" cy="4110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59731398"/>
      </p:ext>
    </p:extLst>
  </p:cSld>
  <p:clrMapOvr>
    <a:masterClrMapping/>
  </p:clrMapOvr>
  <p:transition spd="slow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5471" y="260648"/>
            <a:ext cx="6589199" cy="348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</a:t>
            </a: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ребятам предостережение:</a:t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Выучите срочно правила движения!</a:t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 не волновались каждый день родители,</a:t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 спокойны были за рулем водители.</a:t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2" y="2060848"/>
            <a:ext cx="5364655" cy="3778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63416975"/>
      </p:ext>
    </p:extLst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104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Азбука безопасности на дороге </vt:lpstr>
      <vt:lpstr>Бурлит в движении дорога: Бегут авто, спешат трамваи. Все будьте правилу верны - Держитесь правой стороны.</vt:lpstr>
      <vt:lpstr>  Объяснить можно запросто, Будь ты юн или стар: Дорога - для транспорта, Для тебя – тротуар!    </vt:lpstr>
      <vt:lpstr>Где улицу надо тебе перейти О правиле помни простом: С вниманием налево сперва погляди, Направо взгляни потом.</vt:lpstr>
      <vt:lpstr>Шум, движение, гул моторов. Сразу можно растеряться, Коль в сигналах светофора не умеешь разбираться. </vt:lpstr>
      <vt:lpstr>Когда транспорт на дороге У обочины стоит Он обычно закрывает пешеходам общий вид. Грузовик или автобус Обходить опасно. Это каждый пешеход должен знать прекрасно   </vt:lpstr>
      <vt:lpstr>На проезжей части, дети, не играйте в игры эти.  Бегать можно без оглядки Во дворе и на площадке. </vt:lpstr>
      <vt:lpstr> На проезжей части не катайтесь, дети, Ни на самокате, Ни на велосипеде. Мчатся по дороге Быстрые машины, Там вы попадете Прямо им под шины.       </vt:lpstr>
      <vt:lpstr> Делаем ребятам предостережение: Выучите срочно правила движения! Чтоб не волновались каждый день родители, Чтоб спокойны были за рулем водители.  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Викторина «Веселые вопросы»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дорожного движения Инсценировка стихотворения И.Гуриной «Непослушный пешеход»</dc:title>
  <dc:creator>Светлана</dc:creator>
  <cp:lastModifiedBy>Светик</cp:lastModifiedBy>
  <cp:revision>61</cp:revision>
  <dcterms:created xsi:type="dcterms:W3CDTF">2013-01-16T17:05:17Z</dcterms:created>
  <dcterms:modified xsi:type="dcterms:W3CDTF">2018-10-13T10:46:15Z</dcterms:modified>
</cp:coreProperties>
</file>