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7" r:id="rId5"/>
    <p:sldId id="259" r:id="rId6"/>
    <p:sldId id="261" r:id="rId7"/>
    <p:sldId id="260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640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905A6-E2F6-43CA-8610-5D2010BCE28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3111E9F1-6FB6-496F-A25E-CF9CB83B7F32}">
      <dgm:prSet phldrT="[Текст]"/>
      <dgm:spPr/>
      <dgm:t>
        <a:bodyPr/>
        <a:lstStyle/>
        <a:p>
          <a:r>
            <a:rPr lang="ru-RU" i="1" dirty="0" smtClean="0"/>
            <a:t>Грейферные транспортеры </a:t>
          </a:r>
          <a:endParaRPr lang="ru-RU" dirty="0"/>
        </a:p>
      </dgm:t>
    </dgm:pt>
    <dgm:pt modelId="{F9DE50C4-5B6A-4D9A-A298-C675D7E5ABBB}" type="parTrans" cxnId="{A1A23E65-09AE-40A5-A0E5-D45447B10AB4}">
      <dgm:prSet/>
      <dgm:spPr/>
      <dgm:t>
        <a:bodyPr/>
        <a:lstStyle/>
        <a:p>
          <a:endParaRPr lang="ru-RU"/>
        </a:p>
      </dgm:t>
    </dgm:pt>
    <dgm:pt modelId="{8A681947-83C7-4E6F-B7D2-F014EBABC5AB}" type="sibTrans" cxnId="{A1A23E65-09AE-40A5-A0E5-D45447B10AB4}">
      <dgm:prSet/>
      <dgm:spPr/>
      <dgm:t>
        <a:bodyPr/>
        <a:lstStyle/>
        <a:p>
          <a:endParaRPr lang="ru-RU"/>
        </a:p>
      </dgm:t>
    </dgm:pt>
    <dgm:pt modelId="{922728D5-358B-4BCB-BD32-AEEAE15141E6}">
      <dgm:prSet phldrT="[Текст]"/>
      <dgm:spPr/>
      <dgm:t>
        <a:bodyPr/>
        <a:lstStyle/>
        <a:p>
          <a:r>
            <a:rPr lang="ru-RU" i="1" dirty="0" smtClean="0"/>
            <a:t>Ленточные транспортеры </a:t>
          </a:r>
          <a:endParaRPr lang="ru-RU" dirty="0"/>
        </a:p>
      </dgm:t>
    </dgm:pt>
    <dgm:pt modelId="{EBF8890F-557A-4E5E-8916-1F9B73AE21FD}" type="parTrans" cxnId="{6A4E4E3C-35DE-4007-85C4-9A00B77C05C4}">
      <dgm:prSet/>
      <dgm:spPr/>
      <dgm:t>
        <a:bodyPr/>
        <a:lstStyle/>
        <a:p>
          <a:endParaRPr lang="ru-RU"/>
        </a:p>
      </dgm:t>
    </dgm:pt>
    <dgm:pt modelId="{F886F6A7-64D9-44B6-BBEF-470EDAA67945}" type="sibTrans" cxnId="{6A4E4E3C-35DE-4007-85C4-9A00B77C05C4}">
      <dgm:prSet/>
      <dgm:spPr/>
      <dgm:t>
        <a:bodyPr/>
        <a:lstStyle/>
        <a:p>
          <a:endParaRPr lang="ru-RU"/>
        </a:p>
      </dgm:t>
    </dgm:pt>
    <dgm:pt modelId="{169036D0-DE77-429D-A8C5-FC30886DC8E2}">
      <dgm:prSet phldrT="[Текст]"/>
      <dgm:spPr/>
      <dgm:t>
        <a:bodyPr/>
        <a:lstStyle/>
        <a:p>
          <a:r>
            <a:rPr lang="ru-RU" i="1" dirty="0" smtClean="0"/>
            <a:t>Лифтовые транспортеры </a:t>
          </a:r>
          <a:endParaRPr lang="ru-RU" dirty="0"/>
        </a:p>
      </dgm:t>
    </dgm:pt>
    <dgm:pt modelId="{B8AF54BA-0AFF-4E45-BEFF-B49F0F65A0A0}" type="parTrans" cxnId="{81093B37-1422-40DF-8B62-3B4DCA84764C}">
      <dgm:prSet/>
      <dgm:spPr/>
      <dgm:t>
        <a:bodyPr/>
        <a:lstStyle/>
        <a:p>
          <a:endParaRPr lang="ru-RU"/>
        </a:p>
      </dgm:t>
    </dgm:pt>
    <dgm:pt modelId="{7F84A097-4D67-46E4-99EA-EEB8968E4273}" type="sibTrans" cxnId="{81093B37-1422-40DF-8B62-3B4DCA84764C}">
      <dgm:prSet/>
      <dgm:spPr/>
      <dgm:t>
        <a:bodyPr/>
        <a:lstStyle/>
        <a:p>
          <a:endParaRPr lang="ru-RU"/>
        </a:p>
      </dgm:t>
    </dgm:pt>
    <dgm:pt modelId="{BBC03E02-B6AC-4AA7-987B-184F94137D94}">
      <dgm:prSet phldrT="[Текст]"/>
      <dgm:spPr/>
      <dgm:t>
        <a:bodyPr/>
        <a:lstStyle/>
        <a:p>
          <a:r>
            <a:rPr lang="ru-RU" i="1" smtClean="0"/>
            <a:t>Пневматическая почта</a:t>
          </a:r>
          <a:endParaRPr lang="ru-RU" dirty="0"/>
        </a:p>
      </dgm:t>
    </dgm:pt>
    <dgm:pt modelId="{28FF80F5-E441-4CB2-994F-F8E29D6A717A}" type="parTrans" cxnId="{89FE1DBA-DBDB-4776-A22D-B64380F4A442}">
      <dgm:prSet/>
      <dgm:spPr/>
      <dgm:t>
        <a:bodyPr/>
        <a:lstStyle/>
        <a:p>
          <a:endParaRPr lang="ru-RU"/>
        </a:p>
      </dgm:t>
    </dgm:pt>
    <dgm:pt modelId="{20D3ABC7-BFE7-44E5-823A-4CCDD94DD461}" type="sibTrans" cxnId="{89FE1DBA-DBDB-4776-A22D-B64380F4A442}">
      <dgm:prSet/>
      <dgm:spPr/>
      <dgm:t>
        <a:bodyPr/>
        <a:lstStyle/>
        <a:p>
          <a:endParaRPr lang="ru-RU"/>
        </a:p>
      </dgm:t>
    </dgm:pt>
    <dgm:pt modelId="{4B5DBBE7-313A-45E5-9AF9-C0356A23A625}" type="pres">
      <dgm:prSet presAssocID="{6C3905A6-E2F6-43CA-8610-5D2010BCE28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EEE5619-837D-4891-83AE-EF5C2BBD0D29}" type="pres">
      <dgm:prSet presAssocID="{3111E9F1-6FB6-496F-A25E-CF9CB83B7F32}" presName="circle1" presStyleLbl="node1" presStyleIdx="0" presStyleCnt="4"/>
      <dgm:spPr/>
    </dgm:pt>
    <dgm:pt modelId="{55604C2C-25C5-4DE5-A111-FDA0F01D52BB}" type="pres">
      <dgm:prSet presAssocID="{3111E9F1-6FB6-496F-A25E-CF9CB83B7F32}" presName="space" presStyleCnt="0"/>
      <dgm:spPr/>
    </dgm:pt>
    <dgm:pt modelId="{5C93C4FD-83A7-4E19-8741-03E5F9446C97}" type="pres">
      <dgm:prSet presAssocID="{3111E9F1-6FB6-496F-A25E-CF9CB83B7F32}" presName="rect1" presStyleLbl="alignAcc1" presStyleIdx="0" presStyleCnt="4"/>
      <dgm:spPr/>
      <dgm:t>
        <a:bodyPr/>
        <a:lstStyle/>
        <a:p>
          <a:endParaRPr lang="ru-RU"/>
        </a:p>
      </dgm:t>
    </dgm:pt>
    <dgm:pt modelId="{553D712A-6072-444B-83B9-2B1EFEF7E8B0}" type="pres">
      <dgm:prSet presAssocID="{922728D5-358B-4BCB-BD32-AEEAE15141E6}" presName="vertSpace2" presStyleLbl="node1" presStyleIdx="0" presStyleCnt="4"/>
      <dgm:spPr/>
    </dgm:pt>
    <dgm:pt modelId="{A6EC6A4D-F6F7-4745-B812-B4664B8E2068}" type="pres">
      <dgm:prSet presAssocID="{922728D5-358B-4BCB-BD32-AEEAE15141E6}" presName="circle2" presStyleLbl="node1" presStyleIdx="1" presStyleCnt="4"/>
      <dgm:spPr/>
    </dgm:pt>
    <dgm:pt modelId="{83131F87-CB9A-45D8-A4A8-43A17AEC7019}" type="pres">
      <dgm:prSet presAssocID="{922728D5-358B-4BCB-BD32-AEEAE15141E6}" presName="rect2" presStyleLbl="alignAcc1" presStyleIdx="1" presStyleCnt="4"/>
      <dgm:spPr/>
      <dgm:t>
        <a:bodyPr/>
        <a:lstStyle/>
        <a:p>
          <a:endParaRPr lang="ru-RU"/>
        </a:p>
      </dgm:t>
    </dgm:pt>
    <dgm:pt modelId="{E1FDAFFB-5D1F-42F1-AED7-C6146F559B72}" type="pres">
      <dgm:prSet presAssocID="{169036D0-DE77-429D-A8C5-FC30886DC8E2}" presName="vertSpace3" presStyleLbl="node1" presStyleIdx="1" presStyleCnt="4"/>
      <dgm:spPr/>
    </dgm:pt>
    <dgm:pt modelId="{9A598254-3CE7-4676-99E3-BA7CEDE17273}" type="pres">
      <dgm:prSet presAssocID="{169036D0-DE77-429D-A8C5-FC30886DC8E2}" presName="circle3" presStyleLbl="node1" presStyleIdx="2" presStyleCnt="4"/>
      <dgm:spPr/>
    </dgm:pt>
    <dgm:pt modelId="{EFE5AA3F-D1F3-4ED8-BB5F-6A247C93F324}" type="pres">
      <dgm:prSet presAssocID="{169036D0-DE77-429D-A8C5-FC30886DC8E2}" presName="rect3" presStyleLbl="alignAcc1" presStyleIdx="2" presStyleCnt="4"/>
      <dgm:spPr/>
      <dgm:t>
        <a:bodyPr/>
        <a:lstStyle/>
        <a:p>
          <a:endParaRPr lang="ru-RU"/>
        </a:p>
      </dgm:t>
    </dgm:pt>
    <dgm:pt modelId="{3C48F2D9-CA42-475C-AA41-22BA888FD0FE}" type="pres">
      <dgm:prSet presAssocID="{BBC03E02-B6AC-4AA7-987B-184F94137D94}" presName="vertSpace4" presStyleLbl="node1" presStyleIdx="2" presStyleCnt="4"/>
      <dgm:spPr/>
    </dgm:pt>
    <dgm:pt modelId="{0216EAB8-AFEB-4DB0-854F-20D748297383}" type="pres">
      <dgm:prSet presAssocID="{BBC03E02-B6AC-4AA7-987B-184F94137D94}" presName="circle4" presStyleLbl="node1" presStyleIdx="3" presStyleCnt="4"/>
      <dgm:spPr/>
    </dgm:pt>
    <dgm:pt modelId="{D3395304-EE48-445B-89A0-33AD25DC8B9D}" type="pres">
      <dgm:prSet presAssocID="{BBC03E02-B6AC-4AA7-987B-184F94137D94}" presName="rect4" presStyleLbl="alignAcc1" presStyleIdx="3" presStyleCnt="4"/>
      <dgm:spPr/>
      <dgm:t>
        <a:bodyPr/>
        <a:lstStyle/>
        <a:p>
          <a:endParaRPr lang="ru-RU"/>
        </a:p>
      </dgm:t>
    </dgm:pt>
    <dgm:pt modelId="{0426BC2D-ADEE-4C07-9E62-6EA306314E3C}" type="pres">
      <dgm:prSet presAssocID="{3111E9F1-6FB6-496F-A25E-CF9CB83B7F3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E8447-0846-49CB-8427-9064A99326B2}" type="pres">
      <dgm:prSet presAssocID="{922728D5-358B-4BCB-BD32-AEEAE15141E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D1338-0F31-4BD4-BF02-804CEC92D5A6}" type="pres">
      <dgm:prSet presAssocID="{169036D0-DE77-429D-A8C5-FC30886DC8E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D7683-F4B7-4257-A83A-3682749005D6}" type="pres">
      <dgm:prSet presAssocID="{BBC03E02-B6AC-4AA7-987B-184F94137D9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3C1CB-3F31-4274-BE2F-22F29FD564F2}" type="presOf" srcId="{3111E9F1-6FB6-496F-A25E-CF9CB83B7F32}" destId="{0426BC2D-ADEE-4C07-9E62-6EA306314E3C}" srcOrd="1" destOrd="0" presId="urn:microsoft.com/office/officeart/2005/8/layout/target3"/>
    <dgm:cxn modelId="{5A46C3E6-9CD8-41CB-8BAD-04349C918C5B}" type="presOf" srcId="{922728D5-358B-4BCB-BD32-AEEAE15141E6}" destId="{83131F87-CB9A-45D8-A4A8-43A17AEC7019}" srcOrd="0" destOrd="0" presId="urn:microsoft.com/office/officeart/2005/8/layout/target3"/>
    <dgm:cxn modelId="{54B7AECF-0961-4375-8716-D6C1643EBB9A}" type="presOf" srcId="{169036D0-DE77-429D-A8C5-FC30886DC8E2}" destId="{EFE5AA3F-D1F3-4ED8-BB5F-6A247C93F324}" srcOrd="0" destOrd="0" presId="urn:microsoft.com/office/officeart/2005/8/layout/target3"/>
    <dgm:cxn modelId="{89FE1DBA-DBDB-4776-A22D-B64380F4A442}" srcId="{6C3905A6-E2F6-43CA-8610-5D2010BCE283}" destId="{BBC03E02-B6AC-4AA7-987B-184F94137D94}" srcOrd="3" destOrd="0" parTransId="{28FF80F5-E441-4CB2-994F-F8E29D6A717A}" sibTransId="{20D3ABC7-BFE7-44E5-823A-4CCDD94DD461}"/>
    <dgm:cxn modelId="{72548D85-55F3-4877-B972-BC157C3C5F9A}" type="presOf" srcId="{BBC03E02-B6AC-4AA7-987B-184F94137D94}" destId="{D3395304-EE48-445B-89A0-33AD25DC8B9D}" srcOrd="0" destOrd="0" presId="urn:microsoft.com/office/officeart/2005/8/layout/target3"/>
    <dgm:cxn modelId="{6A4E4E3C-35DE-4007-85C4-9A00B77C05C4}" srcId="{6C3905A6-E2F6-43CA-8610-5D2010BCE283}" destId="{922728D5-358B-4BCB-BD32-AEEAE15141E6}" srcOrd="1" destOrd="0" parTransId="{EBF8890F-557A-4E5E-8916-1F9B73AE21FD}" sibTransId="{F886F6A7-64D9-44B6-BBEF-470EDAA67945}"/>
    <dgm:cxn modelId="{AF5732DC-EC61-4A1F-8CAF-58E4558E15E9}" type="presOf" srcId="{BBC03E02-B6AC-4AA7-987B-184F94137D94}" destId="{8AAD7683-F4B7-4257-A83A-3682749005D6}" srcOrd="1" destOrd="0" presId="urn:microsoft.com/office/officeart/2005/8/layout/target3"/>
    <dgm:cxn modelId="{81093B37-1422-40DF-8B62-3B4DCA84764C}" srcId="{6C3905A6-E2F6-43CA-8610-5D2010BCE283}" destId="{169036D0-DE77-429D-A8C5-FC30886DC8E2}" srcOrd="2" destOrd="0" parTransId="{B8AF54BA-0AFF-4E45-BEFF-B49F0F65A0A0}" sibTransId="{7F84A097-4D67-46E4-99EA-EEB8968E4273}"/>
    <dgm:cxn modelId="{2E017C1B-9450-4EE8-8656-23D9A2BF9BC0}" type="presOf" srcId="{3111E9F1-6FB6-496F-A25E-CF9CB83B7F32}" destId="{5C93C4FD-83A7-4E19-8741-03E5F9446C97}" srcOrd="0" destOrd="0" presId="urn:microsoft.com/office/officeart/2005/8/layout/target3"/>
    <dgm:cxn modelId="{C6D535D7-D55B-4493-BE17-8449F7E1A792}" type="presOf" srcId="{6C3905A6-E2F6-43CA-8610-5D2010BCE283}" destId="{4B5DBBE7-313A-45E5-9AF9-C0356A23A625}" srcOrd="0" destOrd="0" presId="urn:microsoft.com/office/officeart/2005/8/layout/target3"/>
    <dgm:cxn modelId="{A1A23E65-09AE-40A5-A0E5-D45447B10AB4}" srcId="{6C3905A6-E2F6-43CA-8610-5D2010BCE283}" destId="{3111E9F1-6FB6-496F-A25E-CF9CB83B7F32}" srcOrd="0" destOrd="0" parTransId="{F9DE50C4-5B6A-4D9A-A298-C675D7E5ABBB}" sibTransId="{8A681947-83C7-4E6F-B7D2-F014EBABC5AB}"/>
    <dgm:cxn modelId="{D055FEBB-5B22-4485-8213-84337DC3AD21}" type="presOf" srcId="{169036D0-DE77-429D-A8C5-FC30886DC8E2}" destId="{401D1338-0F31-4BD4-BF02-804CEC92D5A6}" srcOrd="1" destOrd="0" presId="urn:microsoft.com/office/officeart/2005/8/layout/target3"/>
    <dgm:cxn modelId="{2DF63C34-8200-4B92-A5E2-AB0B50B8531B}" type="presOf" srcId="{922728D5-358B-4BCB-BD32-AEEAE15141E6}" destId="{9BDE8447-0846-49CB-8427-9064A99326B2}" srcOrd="1" destOrd="0" presId="urn:microsoft.com/office/officeart/2005/8/layout/target3"/>
    <dgm:cxn modelId="{45DF7743-DFA3-40B8-8133-48B9236E0CCC}" type="presParOf" srcId="{4B5DBBE7-313A-45E5-9AF9-C0356A23A625}" destId="{5EEE5619-837D-4891-83AE-EF5C2BBD0D29}" srcOrd="0" destOrd="0" presId="urn:microsoft.com/office/officeart/2005/8/layout/target3"/>
    <dgm:cxn modelId="{A4130A4B-05E1-4DDC-B9B2-A9A51D7CD754}" type="presParOf" srcId="{4B5DBBE7-313A-45E5-9AF9-C0356A23A625}" destId="{55604C2C-25C5-4DE5-A111-FDA0F01D52BB}" srcOrd="1" destOrd="0" presId="urn:microsoft.com/office/officeart/2005/8/layout/target3"/>
    <dgm:cxn modelId="{9D9B52A7-268E-4B08-AF9F-6117A3DECD93}" type="presParOf" srcId="{4B5DBBE7-313A-45E5-9AF9-C0356A23A625}" destId="{5C93C4FD-83A7-4E19-8741-03E5F9446C97}" srcOrd="2" destOrd="0" presId="urn:microsoft.com/office/officeart/2005/8/layout/target3"/>
    <dgm:cxn modelId="{34F3C782-119C-4656-ADC2-415C41C922AC}" type="presParOf" srcId="{4B5DBBE7-313A-45E5-9AF9-C0356A23A625}" destId="{553D712A-6072-444B-83B9-2B1EFEF7E8B0}" srcOrd="3" destOrd="0" presId="urn:microsoft.com/office/officeart/2005/8/layout/target3"/>
    <dgm:cxn modelId="{DC4D4E54-DE49-4DF5-94A0-3AE396BE5384}" type="presParOf" srcId="{4B5DBBE7-313A-45E5-9AF9-C0356A23A625}" destId="{A6EC6A4D-F6F7-4745-B812-B4664B8E2068}" srcOrd="4" destOrd="0" presId="urn:microsoft.com/office/officeart/2005/8/layout/target3"/>
    <dgm:cxn modelId="{F6F27DED-6EE0-44DE-8F85-9D96B41FE280}" type="presParOf" srcId="{4B5DBBE7-313A-45E5-9AF9-C0356A23A625}" destId="{83131F87-CB9A-45D8-A4A8-43A17AEC7019}" srcOrd="5" destOrd="0" presId="urn:microsoft.com/office/officeart/2005/8/layout/target3"/>
    <dgm:cxn modelId="{D4AF5924-9377-4965-8401-22E0D25F3248}" type="presParOf" srcId="{4B5DBBE7-313A-45E5-9AF9-C0356A23A625}" destId="{E1FDAFFB-5D1F-42F1-AED7-C6146F559B72}" srcOrd="6" destOrd="0" presId="urn:microsoft.com/office/officeart/2005/8/layout/target3"/>
    <dgm:cxn modelId="{50E08758-6689-46C5-92BC-51EDBF6F83B9}" type="presParOf" srcId="{4B5DBBE7-313A-45E5-9AF9-C0356A23A625}" destId="{9A598254-3CE7-4676-99E3-BA7CEDE17273}" srcOrd="7" destOrd="0" presId="urn:microsoft.com/office/officeart/2005/8/layout/target3"/>
    <dgm:cxn modelId="{0A7D0AC0-F616-49D5-8082-6A0CB944E8AF}" type="presParOf" srcId="{4B5DBBE7-313A-45E5-9AF9-C0356A23A625}" destId="{EFE5AA3F-D1F3-4ED8-BB5F-6A247C93F324}" srcOrd="8" destOrd="0" presId="urn:microsoft.com/office/officeart/2005/8/layout/target3"/>
    <dgm:cxn modelId="{D8957DEA-FF7F-414E-B423-0375E578F49E}" type="presParOf" srcId="{4B5DBBE7-313A-45E5-9AF9-C0356A23A625}" destId="{3C48F2D9-CA42-475C-AA41-22BA888FD0FE}" srcOrd="9" destOrd="0" presId="urn:microsoft.com/office/officeart/2005/8/layout/target3"/>
    <dgm:cxn modelId="{038AE3DF-6DC4-4872-AF31-489E5FECFDE0}" type="presParOf" srcId="{4B5DBBE7-313A-45E5-9AF9-C0356A23A625}" destId="{0216EAB8-AFEB-4DB0-854F-20D748297383}" srcOrd="10" destOrd="0" presId="urn:microsoft.com/office/officeart/2005/8/layout/target3"/>
    <dgm:cxn modelId="{14F12E97-92AA-4420-AC1D-033A8AB27FBE}" type="presParOf" srcId="{4B5DBBE7-313A-45E5-9AF9-C0356A23A625}" destId="{D3395304-EE48-445B-89A0-33AD25DC8B9D}" srcOrd="11" destOrd="0" presId="urn:microsoft.com/office/officeart/2005/8/layout/target3"/>
    <dgm:cxn modelId="{F6B8C937-95BE-42BB-8A51-910A402E0F50}" type="presParOf" srcId="{4B5DBBE7-313A-45E5-9AF9-C0356A23A625}" destId="{0426BC2D-ADEE-4C07-9E62-6EA306314E3C}" srcOrd="12" destOrd="0" presId="urn:microsoft.com/office/officeart/2005/8/layout/target3"/>
    <dgm:cxn modelId="{6EC1CCDB-AF40-4F8D-B305-5899BAED4148}" type="presParOf" srcId="{4B5DBBE7-313A-45E5-9AF9-C0356A23A625}" destId="{9BDE8447-0846-49CB-8427-9064A99326B2}" srcOrd="13" destOrd="0" presId="urn:microsoft.com/office/officeart/2005/8/layout/target3"/>
    <dgm:cxn modelId="{DA7F4ED9-7F17-441D-95C1-A3E25410EBF1}" type="presParOf" srcId="{4B5DBBE7-313A-45E5-9AF9-C0356A23A625}" destId="{401D1338-0F31-4BD4-BF02-804CEC92D5A6}" srcOrd="14" destOrd="0" presId="urn:microsoft.com/office/officeart/2005/8/layout/target3"/>
    <dgm:cxn modelId="{D3CC7663-0FB4-4525-A81E-E63B9020A45C}" type="presParOf" srcId="{4B5DBBE7-313A-45E5-9AF9-C0356A23A625}" destId="{8AAD7683-F4B7-4257-A83A-3682749005D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E5619-837D-4891-83AE-EF5C2BBD0D29}">
      <dsp:nvSpPr>
        <dsp:cNvPr id="0" name=""/>
        <dsp:cNvSpPr/>
      </dsp:nvSpPr>
      <dsp:spPr>
        <a:xfrm>
          <a:off x="0" y="0"/>
          <a:ext cx="4708525" cy="47085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3C4FD-83A7-4E19-8741-03E5F9446C97}">
      <dsp:nvSpPr>
        <dsp:cNvPr id="0" name=""/>
        <dsp:cNvSpPr/>
      </dsp:nvSpPr>
      <dsp:spPr>
        <a:xfrm>
          <a:off x="2354262" y="0"/>
          <a:ext cx="5875337" cy="470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/>
            <a:t>Грейферные транспортеры </a:t>
          </a:r>
          <a:endParaRPr lang="ru-RU" sz="3600" kern="1200" dirty="0"/>
        </a:p>
      </dsp:txBody>
      <dsp:txXfrm>
        <a:off x="2354262" y="0"/>
        <a:ext cx="5875337" cy="1000561"/>
      </dsp:txXfrm>
    </dsp:sp>
    <dsp:sp modelId="{A6EC6A4D-F6F7-4745-B812-B4664B8E2068}">
      <dsp:nvSpPr>
        <dsp:cNvPr id="0" name=""/>
        <dsp:cNvSpPr/>
      </dsp:nvSpPr>
      <dsp:spPr>
        <a:xfrm>
          <a:off x="617993" y="1000561"/>
          <a:ext cx="3472537" cy="34725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31F87-CB9A-45D8-A4A8-43A17AEC7019}">
      <dsp:nvSpPr>
        <dsp:cNvPr id="0" name=""/>
        <dsp:cNvSpPr/>
      </dsp:nvSpPr>
      <dsp:spPr>
        <a:xfrm>
          <a:off x="2354262" y="1000561"/>
          <a:ext cx="5875337" cy="3472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/>
            <a:t>Ленточные транспортеры </a:t>
          </a:r>
          <a:endParaRPr lang="ru-RU" sz="3600" kern="1200" dirty="0"/>
        </a:p>
      </dsp:txBody>
      <dsp:txXfrm>
        <a:off x="2354262" y="1000561"/>
        <a:ext cx="5875337" cy="1000561"/>
      </dsp:txXfrm>
    </dsp:sp>
    <dsp:sp modelId="{9A598254-3CE7-4676-99E3-BA7CEDE17273}">
      <dsp:nvSpPr>
        <dsp:cNvPr id="0" name=""/>
        <dsp:cNvSpPr/>
      </dsp:nvSpPr>
      <dsp:spPr>
        <a:xfrm>
          <a:off x="1235987" y="2001123"/>
          <a:ext cx="2236549" cy="2236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5AA3F-D1F3-4ED8-BB5F-6A247C93F324}">
      <dsp:nvSpPr>
        <dsp:cNvPr id="0" name=""/>
        <dsp:cNvSpPr/>
      </dsp:nvSpPr>
      <dsp:spPr>
        <a:xfrm>
          <a:off x="2354262" y="2001123"/>
          <a:ext cx="5875337" cy="2236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/>
            <a:t>Лифтовые транспортеры </a:t>
          </a:r>
          <a:endParaRPr lang="ru-RU" sz="3600" kern="1200" dirty="0"/>
        </a:p>
      </dsp:txBody>
      <dsp:txXfrm>
        <a:off x="2354262" y="2001123"/>
        <a:ext cx="5875337" cy="1000561"/>
      </dsp:txXfrm>
    </dsp:sp>
    <dsp:sp modelId="{0216EAB8-AFEB-4DB0-854F-20D748297383}">
      <dsp:nvSpPr>
        <dsp:cNvPr id="0" name=""/>
        <dsp:cNvSpPr/>
      </dsp:nvSpPr>
      <dsp:spPr>
        <a:xfrm>
          <a:off x="1853981" y="3001684"/>
          <a:ext cx="1000561" cy="10005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95304-EE48-445B-89A0-33AD25DC8B9D}">
      <dsp:nvSpPr>
        <dsp:cNvPr id="0" name=""/>
        <dsp:cNvSpPr/>
      </dsp:nvSpPr>
      <dsp:spPr>
        <a:xfrm>
          <a:off x="2354262" y="3001684"/>
          <a:ext cx="5875337" cy="1000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smtClean="0"/>
            <a:t>Пневматическая почта</a:t>
          </a:r>
          <a:endParaRPr lang="ru-RU" sz="3600" kern="1200" dirty="0"/>
        </a:p>
      </dsp:txBody>
      <dsp:txXfrm>
        <a:off x="2354262" y="3001684"/>
        <a:ext cx="5875337" cy="1000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F5713-17E2-4453-9FD8-D34337855B63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4D8E20-393C-4EB1-A3F5-FA9D9F222F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СРЕДСТВА ТРАНСПОРТИРОВАНИЯ ДОКУМЕНТОВ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Автоматизированные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Грейферные </a:t>
            </a:r>
            <a:r>
              <a:rPr lang="ru-RU" i="1" dirty="0" smtClean="0"/>
              <a:t>транспортеры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6524654" cy="4332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072330" y="1896327"/>
            <a:ext cx="1928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тросовые конвейеры, наиболее простые по устройству; перевозимые грузы крепятся к тросу клипсовыми зажимами или помещаются в специальные патроны, закрепленные на тросе.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Тележки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731" y="1785926"/>
            <a:ext cx="84426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Папки для документов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4706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76253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Папка на кольцах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2819" y="3271826"/>
            <a:ext cx="3391181" cy="358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857232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средств транспортирования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Пневмопочта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091"/>
          <a:stretch>
            <a:fillRect/>
          </a:stretch>
        </p:blipFill>
        <p:spPr bwMode="auto">
          <a:xfrm>
            <a:off x="428596" y="820492"/>
            <a:ext cx="8143932" cy="58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307" y="2686029"/>
            <a:ext cx="6783693" cy="417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3357586" cy="50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3857652" cy="534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6385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143512"/>
            <a:ext cx="14668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18"/>
            <a:ext cx="3857652" cy="499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5728"/>
            <a:ext cx="4214842" cy="602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4471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2566405"/>
            <a:ext cx="3214678" cy="42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500330" cy="23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911" y="428604"/>
            <a:ext cx="885708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Лифтовые транспортеры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065" y="4214794"/>
            <a:ext cx="43689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285860"/>
            <a:ext cx="514353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Лифтовые транспортеры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8" y="1285860"/>
            <a:ext cx="5238750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062" y="1714488"/>
            <a:ext cx="3389003" cy="460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54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СРЕДСТВА ТРАНСПОРТИРОВАНИЯ ДОКУМЕНТОВ</vt:lpstr>
      <vt:lpstr>Папки для документов</vt:lpstr>
      <vt:lpstr>Виды средств транспортирования</vt:lpstr>
      <vt:lpstr>Пневмопочта </vt:lpstr>
      <vt:lpstr>Презентация PowerPoint</vt:lpstr>
      <vt:lpstr>Презентация PowerPoint</vt:lpstr>
      <vt:lpstr>Презентация PowerPoint</vt:lpstr>
      <vt:lpstr>Лифтовые транспортеры</vt:lpstr>
      <vt:lpstr>Лифтовые транспортеры</vt:lpstr>
      <vt:lpstr>Грейферные транспортеры </vt:lpstr>
      <vt:lpstr>Тележки </vt:lpstr>
    </vt:vector>
  </TitlesOfParts>
  <Company>Банчура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ТРАНСПОРТИРОВАНИЯ ДОКУМЕНТОВ</dc:title>
  <dc:creator>Ольга</dc:creator>
  <cp:lastModifiedBy>Экономика и бухучёт</cp:lastModifiedBy>
  <cp:revision>15</cp:revision>
  <dcterms:created xsi:type="dcterms:W3CDTF">2009-11-02T16:39:23Z</dcterms:created>
  <dcterms:modified xsi:type="dcterms:W3CDTF">2018-12-22T10:03:17Z</dcterms:modified>
</cp:coreProperties>
</file>