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9BE102-227C-47E4-BD70-A3DCB8C308F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238763-B32F-4653-8CF0-181F057CC5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1. Общественное существо, сформировавшееся в определенной системе общественных отношений-……..</a:t>
            </a:r>
          </a:p>
          <a:p>
            <a:r>
              <a:rPr lang="ru-RU" sz="1800" dirty="0" smtClean="0"/>
              <a:t>2.  Совокупность индивидуально-психических свойств человека, характеризующая главным образом быстротой возникновения чувств и их силой-………..</a:t>
            </a:r>
          </a:p>
          <a:p>
            <a:r>
              <a:rPr lang="ru-RU" sz="1800" dirty="0" smtClean="0"/>
              <a:t>3.  Совокупность индивидуальных устойчивых психических особенностей человека, проявляющихся в его поведении, деятельности -…………</a:t>
            </a:r>
          </a:p>
          <a:p>
            <a:r>
              <a:rPr lang="ru-RU" sz="1800" dirty="0" smtClean="0"/>
              <a:t>4. Индивидуальные особенности человека, которые проявляются в умении что-либо делать, в склонности к определенным занятиям и профессии -……………..</a:t>
            </a:r>
          </a:p>
          <a:p>
            <a:r>
              <a:rPr lang="ru-RU" sz="1800" dirty="0" smtClean="0"/>
              <a:t>5. Движение, развитие, внутренняя энергия, это подвижность, изменчивость, действенность, напряженность -…………………</a:t>
            </a:r>
          </a:p>
          <a:p>
            <a:r>
              <a:rPr lang="ru-RU" sz="1800" dirty="0" smtClean="0"/>
              <a:t>6.Представление человека о своей ценности, оценка собственных качеств, достоинств и недостатков -………………………</a:t>
            </a:r>
          </a:p>
          <a:p>
            <a:r>
              <a:rPr lang="ru-RU" sz="1800" dirty="0" smtClean="0"/>
              <a:t>7. Играет большую роль в становлении личности -……………………….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/>
              <a:t>Лепесток № 5 « Лидер умеет создать хорошее настроение»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Танец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/>
              <a:t>Лепесток № 6 «Лидер принимает правильные решения»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лидер должен мгновенно находить правильные решения, выбрав наилучший вариант. Итак, группам предлагается решение жизненных ситуаций.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/>
              <a:t>Лепесток № 7 «Развивает»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вами листочки  на них элементы лидерства: Согласно английскому писателю </a:t>
            </a:r>
            <a:r>
              <a:rPr lang="ru-RU" dirty="0" err="1" smtClean="0"/>
              <a:t>С.Норткоту</a:t>
            </a:r>
            <a:r>
              <a:rPr lang="ru-RU" dirty="0" smtClean="0"/>
              <a:t> Паркинсону, существует 6 основных элементов лидерства, которые можно приобрести или развить в себе учебой и практикой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1.ВООБРАЖЕНИЕ-способность представить несуществующее.</a:t>
            </a:r>
            <a:endParaRPr lang="ru-RU" dirty="0" smtClean="0"/>
          </a:p>
          <a:p>
            <a:r>
              <a:rPr lang="ru-RU" i="1" dirty="0" smtClean="0"/>
              <a:t>2.ЗНАНИЕ – Путь к достижению цели, придает лидеру уверенность.</a:t>
            </a:r>
            <a:endParaRPr lang="ru-RU" dirty="0" smtClean="0"/>
          </a:p>
          <a:p>
            <a:r>
              <a:rPr lang="ru-RU" i="1" dirty="0" smtClean="0"/>
              <a:t>3. ТАЛАНТ –  Умение организовать, собрать команду и повести за собой талантливый человек держит ситуацию под контролем</a:t>
            </a:r>
            <a:endParaRPr lang="ru-RU" dirty="0" smtClean="0"/>
          </a:p>
          <a:p>
            <a:r>
              <a:rPr lang="ru-RU" i="1" dirty="0" smtClean="0"/>
              <a:t>4.РЕШИМОСТЬ - Желание добиться успеха</a:t>
            </a:r>
            <a:endParaRPr lang="ru-RU" dirty="0" smtClean="0"/>
          </a:p>
          <a:p>
            <a:r>
              <a:rPr lang="ru-RU" i="1" dirty="0" smtClean="0"/>
              <a:t>5. ЖЕСТКОСТЬ -Немногие готовы принять это решение, но опыт показывает, что добиться успеха можно если ты безжалостен к недоброжелателям, бездельникам</a:t>
            </a:r>
            <a:endParaRPr lang="ru-RU" dirty="0" smtClean="0"/>
          </a:p>
          <a:p>
            <a:r>
              <a:rPr lang="ru-RU" i="1" dirty="0" smtClean="0"/>
              <a:t>6. ПРИТЯЖЕНИЕ - Лидер должен быть магнитом, к которому тянутся остальные.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ИТОГИ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ru-RU" dirty="0" smtClean="0"/>
              <a:t>формула ЛИДЕРСТВА :</a:t>
            </a:r>
          </a:p>
          <a:p>
            <a:r>
              <a:rPr lang="ru-RU" b="1" i="1" dirty="0" smtClean="0"/>
              <a:t>ЛИДЕР = «Вдохновляет» +«Вовлекает всех в работу»+ «Лидер учит сотрудничеству»+«Лидер добивается результатов» +« Лидер умеет создать хорошее настроение»+ «Лидер принимает правильные решения» +«Вовлекает всех в работу»</a:t>
            </a:r>
            <a:endParaRPr lang="ru-RU" dirty="0" smtClean="0"/>
          </a:p>
          <a:p>
            <a:r>
              <a:rPr lang="ru-RU" b="1" dirty="0" smtClean="0"/>
              <a:t>Если ты всегда впереди,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в массе жизни, гуще событий,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И других готов за собой вести, </a:t>
            </a:r>
          </a:p>
          <a:p>
            <a:pPr>
              <a:buNone/>
            </a:pPr>
            <a:r>
              <a:rPr lang="ru-RU" b="1" dirty="0" smtClean="0"/>
              <a:t>  значит ты по натуре – ЛИДЕР!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1.Параграф 9 (основные понятия)</a:t>
            </a:r>
          </a:p>
          <a:p>
            <a:r>
              <a:rPr lang="ru-RU" dirty="0" smtClean="0"/>
              <a:t>2.Таблица в тетради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r>
              <a:rPr lang="ru-RU" dirty="0" smtClean="0"/>
              <a:t>3.Стр.63 Практикум №3.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3284984"/>
          <a:ext cx="8208912" cy="114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Качества (черты) лидерства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чем они выражаются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Знаешь ли ты…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АКТИВНОСТЬ</a:t>
            </a:r>
          </a:p>
          <a:p>
            <a:r>
              <a:rPr lang="ru-RU" b="1" i="1" dirty="0" smtClean="0"/>
              <a:t>ОБЩИТЕЛЬНОСТЬ</a:t>
            </a:r>
          </a:p>
          <a:p>
            <a:r>
              <a:rPr lang="ru-RU" b="1" i="1" dirty="0" smtClean="0"/>
              <a:t>РАБОТОСПОСОБНОСТЬ</a:t>
            </a:r>
          </a:p>
          <a:p>
            <a:r>
              <a:rPr lang="ru-RU" b="1" i="1" dirty="0" smtClean="0"/>
              <a:t>ИНИЦИАТИВНОСТЬ</a:t>
            </a:r>
          </a:p>
          <a:p>
            <a:r>
              <a:rPr lang="ru-RU" b="1" i="1" dirty="0" smtClean="0"/>
              <a:t>НАБЛЮДАТЕЛЬНОСТЬ</a:t>
            </a:r>
          </a:p>
          <a:p>
            <a:r>
              <a:rPr lang="ru-RU" b="1" i="1" dirty="0" smtClean="0"/>
              <a:t>САМОСТОЯТЕЛЬНОСТЬ</a:t>
            </a:r>
          </a:p>
          <a:p>
            <a:r>
              <a:rPr lang="ru-RU" b="1" i="1" dirty="0" smtClean="0"/>
              <a:t>ОРГАНИЗОВАННОСТЬ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8287072" cy="1656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Презентация по обществознанию 7 </a:t>
            </a:r>
            <a:r>
              <a:rPr lang="ru-RU" sz="3200" dirty="0" err="1" smtClean="0"/>
              <a:t>кл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400" dirty="0" smtClean="0"/>
              <a:t>Тема 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76872"/>
            <a:ext cx="8143056" cy="388843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Лидер и его качества</a:t>
            </a:r>
          </a:p>
          <a:p>
            <a:r>
              <a:rPr lang="ru-RU" dirty="0" err="1" smtClean="0"/>
              <a:t>Исмаилова</a:t>
            </a:r>
            <a:r>
              <a:rPr lang="ru-RU" dirty="0" smtClean="0"/>
              <a:t> А.К. </a:t>
            </a:r>
          </a:p>
          <a:p>
            <a:r>
              <a:rPr lang="ru-RU" dirty="0" smtClean="0"/>
              <a:t>учитель истории и </a:t>
            </a:r>
            <a:r>
              <a:rPr lang="ru-RU" dirty="0" smtClean="0"/>
              <a:t>обществознания</a:t>
            </a:r>
          </a:p>
          <a:p>
            <a:r>
              <a:rPr lang="ru-RU" dirty="0" smtClean="0"/>
              <a:t>МОАУ «СОШ №</a:t>
            </a:r>
            <a:r>
              <a:rPr lang="ru-RU" smtClean="0"/>
              <a:t>1 </a:t>
            </a:r>
            <a:r>
              <a:rPr lang="ru-RU" smtClean="0"/>
              <a:t>и</a:t>
            </a:r>
            <a:r>
              <a:rPr lang="ru-RU" smtClean="0"/>
              <a:t>м А.С.Макаренко» г.Орска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-дать представление о качествах необходимых лидеру;</a:t>
            </a:r>
            <a:endParaRPr lang="ru-RU" dirty="0" smtClean="0"/>
          </a:p>
          <a:p>
            <a:r>
              <a:rPr lang="ru-RU" b="1" i="1" dirty="0" smtClean="0"/>
              <a:t>- в  чем заключается искусство общения;</a:t>
            </a:r>
            <a:endParaRPr lang="ru-RU" dirty="0" smtClean="0"/>
          </a:p>
          <a:p>
            <a:r>
              <a:rPr lang="ru-RU" b="1" i="1" dirty="0" smtClean="0"/>
              <a:t>-развивать способность к общению.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</a:t>
            </a:r>
            <a:r>
              <a:rPr lang="ru-RU" b="1" i="1" dirty="0" smtClean="0"/>
              <a:t>доказать, что искусство общения помогает в формировании лидерства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Лепесток № 1. «Вдохновляет»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Лидер может вдохновить других на достижение успеха, помочь направить на это энергию, наилучшим образом использовать время и место, возможности тех, с кем работает.</a:t>
            </a:r>
          </a:p>
          <a:p>
            <a:r>
              <a:rPr lang="ru-RU" dirty="0" smtClean="0"/>
              <a:t>Очень важны взаимоотношения между теми, с кем работает каждый из вас, знание интересов и возможностей. Чтобы поближе познакомиться с вами, каждая группа получает визитку «Расскажи мне о себе», расшифровка имен, достижения, желания, любимое занятие. То есть достаточно полно и убедительно информируете о группе.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/>
              <a:t>Лепесток № 2. «Вовлекает всех в работу»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человек желает принять участие в решении. Лидеры выбирают лучший вариант.</a:t>
            </a:r>
          </a:p>
          <a:p>
            <a:pPr>
              <a:buNone/>
            </a:pPr>
            <a:r>
              <a:rPr lang="ru-RU" dirty="0" smtClean="0"/>
              <a:t> В результате растет доверие к  друг другу, принимает лучшие решения. А задание будет называться «Совет мудрых» К такой форме работы обращались цари и князья, попытайтесь составить поучения тем, кому предстоит пройти большую дорогу длиною в жизнь.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/>
              <a:t>Лепесток №3. «Лидер учит сотрудничеству»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Вся группа следит за поступками и словами лидера. Манера поведения лидера создает атмосферу, способствующую активизации каждого к сотрудничеству. У каждого человека свое счастье и радость, но  я убеждена, что они имеют сою душу, свое лицо, свой путь. Счастье и радость нельзя купить. Но их можно дарить, что я  и предлагаю сделать.</a:t>
            </a:r>
          </a:p>
          <a:p>
            <a:r>
              <a:rPr lang="ru-RU" dirty="0" smtClean="0"/>
              <a:t>На листе я предлагаю нарисовать каждому, как он представляет себе радость.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/>
              <a:t>Лепесток № 4;  «Лидер добивается результатов»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Хорошие лидеры обсуждают с группой пути достижения результатов. Это планирование нужно для достижения цели. Лидер знает, что хочет достичь участник, в процессе наблюдений, слушания, общения, лидер способствует достижению результата.</a:t>
            </a:r>
          </a:p>
          <a:p>
            <a:r>
              <a:rPr lang="ru-RU" dirty="0" smtClean="0"/>
              <a:t>Предлагаю вам разработать «Правила счастливого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725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Знаешь ли ты…</vt:lpstr>
      <vt:lpstr>Презентация по обществознанию 7 кл Тема :</vt:lpstr>
      <vt:lpstr>Цели: </vt:lpstr>
      <vt:lpstr>Проблема:  </vt:lpstr>
      <vt:lpstr>Лепесток № 1. «Вдохновляет» </vt:lpstr>
      <vt:lpstr>Лепесток № 2. «Вовлекает всех в работу» </vt:lpstr>
      <vt:lpstr>Лепесток №3. «Лидер учит сотрудничеству» </vt:lpstr>
      <vt:lpstr>Лепесток № 4;  «Лидер добивается результатов» </vt:lpstr>
      <vt:lpstr>Лепесток № 5 « Лидер умеет создать хорошее настроение» </vt:lpstr>
      <vt:lpstr>Лепесток № 6 «Лидер принимает правильные решения» </vt:lpstr>
      <vt:lpstr>Лепесток № 7 «Развивает» </vt:lpstr>
      <vt:lpstr>Слайд 13</vt:lpstr>
      <vt:lpstr>ИТОГИ : </vt:lpstr>
      <vt:lpstr>Домашнее задание: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Admin</dc:creator>
  <cp:lastModifiedBy>Admin</cp:lastModifiedBy>
  <cp:revision>9</cp:revision>
  <dcterms:created xsi:type="dcterms:W3CDTF">2013-11-11T15:27:53Z</dcterms:created>
  <dcterms:modified xsi:type="dcterms:W3CDTF">2018-01-24T18:00:11Z</dcterms:modified>
</cp:coreProperties>
</file>