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4" r:id="rId6"/>
    <p:sldId id="260"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A99517D4-459B-4743-86E2-38CC528C01A2}" type="datetimeFigureOut">
              <a:rPr lang="ru-RU" smtClean="0"/>
              <a:pPr/>
              <a:t>2017-01-21</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1332A54-C63C-49A8-B86F-FC7D00AAAA2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99517D4-459B-4743-86E2-38CC528C01A2}" type="datetimeFigureOut">
              <a:rPr lang="ru-RU" smtClean="0"/>
              <a:pPr/>
              <a:t>2017-01-21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332A54-C63C-49A8-B86F-FC7D00AAAA2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99517D4-459B-4743-86E2-38CC528C01A2}" type="datetimeFigureOut">
              <a:rPr lang="ru-RU" smtClean="0"/>
              <a:pPr/>
              <a:t>2017-01-21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332A54-C63C-49A8-B86F-FC7D00AAAA2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99517D4-459B-4743-86E2-38CC528C01A2}" type="datetimeFigureOut">
              <a:rPr lang="ru-RU" smtClean="0"/>
              <a:pPr/>
              <a:t>2017-01-21</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1332A54-C63C-49A8-B86F-FC7D00AAAA2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A99517D4-459B-4743-86E2-38CC528C01A2}" type="datetimeFigureOut">
              <a:rPr lang="ru-RU" smtClean="0"/>
              <a:pPr/>
              <a:t>2017-01-21</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1332A54-C63C-49A8-B86F-FC7D00AAAA2C}"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A99517D4-459B-4743-86E2-38CC528C01A2}" type="datetimeFigureOut">
              <a:rPr lang="ru-RU" smtClean="0"/>
              <a:pPr/>
              <a:t>2017-01-21</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1332A54-C63C-49A8-B86F-FC7D00AAAA2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A99517D4-459B-4743-86E2-38CC528C01A2}" type="datetimeFigureOut">
              <a:rPr lang="ru-RU" smtClean="0"/>
              <a:pPr/>
              <a:t>2017-01-21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1332A54-C63C-49A8-B86F-FC7D00AAAA2C}"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A99517D4-459B-4743-86E2-38CC528C01A2}" type="datetimeFigureOut">
              <a:rPr lang="ru-RU" smtClean="0"/>
              <a:pPr/>
              <a:t>2017-01-21</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332A54-C63C-49A8-B86F-FC7D00AAAA2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A99517D4-459B-4743-86E2-38CC528C01A2}" type="datetimeFigureOut">
              <a:rPr lang="ru-RU" smtClean="0"/>
              <a:pPr/>
              <a:t>2017-01-21</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332A54-C63C-49A8-B86F-FC7D00AAAA2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99517D4-459B-4743-86E2-38CC528C01A2}" type="datetimeFigureOut">
              <a:rPr lang="ru-RU" smtClean="0"/>
              <a:pPr/>
              <a:t>2017-01-21</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1332A54-C63C-49A8-B86F-FC7D00AAAA2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A99517D4-459B-4743-86E2-38CC528C01A2}" type="datetimeFigureOut">
              <a:rPr lang="ru-RU" smtClean="0"/>
              <a:pPr/>
              <a:t>2017-01-21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1332A54-C63C-49A8-B86F-FC7D00AAAA2C}"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99517D4-459B-4743-86E2-38CC528C01A2}" type="datetimeFigureOut">
              <a:rPr lang="ru-RU" smtClean="0"/>
              <a:pPr/>
              <a:t>2017-01-21</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1332A54-C63C-49A8-B86F-FC7D00AAAA2C}"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mega-stars.ru/compositors/betchoven-photo.php"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commons.wikimedia.org/wiki/File:Goethe_(Stieler_1828).jpg?uselang=ru"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muzei-mira.com/templates/museum/images/paint/savoiar-perov+.jpg"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bobak.ru/?attachment_id=1441"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Содержимое 4"/>
          <p:cNvSpPr>
            <a:spLocks noGrp="1"/>
          </p:cNvSpPr>
          <p:nvPr>
            <p:ph idx="1"/>
          </p:nvPr>
        </p:nvSpPr>
        <p:spPr/>
        <p:txBody>
          <a:bodyPr>
            <a:normAutofit fontScale="77500" lnSpcReduction="20000"/>
          </a:bodyPr>
          <a:lstStyle/>
          <a:p>
            <a:pPr algn="ctr">
              <a:buNone/>
            </a:pPr>
            <a:endParaRPr lang="ru-RU" dirty="0" smtClean="0"/>
          </a:p>
          <a:p>
            <a:pPr algn="ctr">
              <a:buNone/>
            </a:pPr>
            <a:r>
              <a:rPr lang="en-US" sz="9600" b="1" i="1" dirty="0" err="1" smtClean="0">
                <a:latin typeface="Algerian" pitchFamily="82" charset="0"/>
              </a:rPr>
              <a:t>Marmotte</a:t>
            </a:r>
            <a:r>
              <a:rPr lang="en-US" sz="9600" b="1" i="1" dirty="0" smtClean="0">
                <a:latin typeface="Algerian" pitchFamily="82" charset="0"/>
              </a:rPr>
              <a:t> (</a:t>
            </a:r>
            <a:r>
              <a:rPr lang="en-US" sz="9600" b="1" i="1" dirty="0" err="1" smtClean="0">
                <a:latin typeface="Algerian" pitchFamily="82" charset="0"/>
              </a:rPr>
              <a:t>fr</a:t>
            </a:r>
            <a:r>
              <a:rPr lang="en-US" sz="9600" b="1" i="1" dirty="0" smtClean="0">
                <a:latin typeface="Algerian" pitchFamily="82" charset="0"/>
              </a:rPr>
              <a:t>.)</a:t>
            </a:r>
            <a:endParaRPr lang="ru-RU" sz="9600" b="1" i="1" dirty="0" smtClean="0"/>
          </a:p>
          <a:p>
            <a:pPr algn="ctr">
              <a:buNone/>
            </a:pPr>
            <a:r>
              <a:rPr lang="en-US" sz="9600" b="1" i="1" dirty="0" smtClean="0">
                <a:latin typeface="Algerian" pitchFamily="82" charset="0"/>
              </a:rPr>
              <a:t>Das </a:t>
            </a:r>
            <a:r>
              <a:rPr lang="en-US" sz="9600" b="1" i="1" dirty="0" err="1" smtClean="0">
                <a:latin typeface="Algerian" pitchFamily="82" charset="0"/>
              </a:rPr>
              <a:t>Murmeltier</a:t>
            </a:r>
            <a:r>
              <a:rPr lang="en-US" sz="9600" b="1" i="1" dirty="0" smtClean="0">
                <a:latin typeface="Algerian" pitchFamily="82" charset="0"/>
              </a:rPr>
              <a:t> (</a:t>
            </a:r>
            <a:r>
              <a:rPr lang="en-US" sz="9600" b="1" i="1" dirty="0" err="1" smtClean="0">
                <a:latin typeface="Algerian" pitchFamily="82" charset="0"/>
              </a:rPr>
              <a:t>dt</a:t>
            </a:r>
            <a:r>
              <a:rPr lang="en-US" sz="9600" b="1" i="1" dirty="0" smtClean="0">
                <a:latin typeface="Algerian" pitchFamily="82" charset="0"/>
              </a:rPr>
              <a:t>.)</a:t>
            </a:r>
            <a:endParaRPr lang="ru-RU" sz="96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48680"/>
            <a:ext cx="8686800" cy="841248"/>
          </a:xfrm>
        </p:spPr>
        <p:txBody>
          <a:bodyPr/>
          <a:lstStyle/>
          <a:p>
            <a:pPr algn="ctr"/>
            <a:r>
              <a:rPr lang="en-US" b="1" dirty="0" smtClean="0">
                <a:latin typeface="Algerian" pitchFamily="82" charset="0"/>
              </a:rPr>
              <a:t>Die </a:t>
            </a:r>
            <a:r>
              <a:rPr lang="en-US" b="1" dirty="0" err="1" smtClean="0">
                <a:latin typeface="Algerian" pitchFamily="82" charset="0"/>
              </a:rPr>
              <a:t>Autoren</a:t>
            </a:r>
            <a:r>
              <a:rPr lang="en-US" b="1" dirty="0" smtClean="0">
                <a:latin typeface="Algerian" pitchFamily="82" charset="0"/>
              </a:rPr>
              <a:t> : </a:t>
            </a:r>
            <a:r>
              <a:rPr lang="en-US" b="1" dirty="0" err="1" smtClean="0">
                <a:latin typeface="Algerian" pitchFamily="82" charset="0"/>
              </a:rPr>
              <a:t>der</a:t>
            </a:r>
            <a:r>
              <a:rPr lang="en-US" b="1" dirty="0" smtClean="0">
                <a:latin typeface="Algerian" pitchFamily="82" charset="0"/>
              </a:rPr>
              <a:t> </a:t>
            </a:r>
            <a:r>
              <a:rPr lang="en-US" b="1" dirty="0" err="1" smtClean="0">
                <a:latin typeface="Algerian" pitchFamily="82" charset="0"/>
              </a:rPr>
              <a:t>Komponist</a:t>
            </a:r>
            <a:r>
              <a:rPr lang="en-US" b="1" dirty="0" smtClean="0">
                <a:latin typeface="Algerian" pitchFamily="82" charset="0"/>
              </a:rPr>
              <a:t> </a:t>
            </a:r>
            <a:endParaRPr lang="ru-RU" b="1" dirty="0"/>
          </a:p>
        </p:txBody>
      </p:sp>
      <p:sp>
        <p:nvSpPr>
          <p:cNvPr id="5" name="Содержимое 4"/>
          <p:cNvSpPr>
            <a:spLocks noGrp="1"/>
          </p:cNvSpPr>
          <p:nvPr>
            <p:ph sz="half" idx="2"/>
          </p:nvPr>
        </p:nvSpPr>
        <p:spPr>
          <a:xfrm>
            <a:off x="4648200" y="1196752"/>
            <a:ext cx="4343400" cy="5127848"/>
          </a:xfrm>
        </p:spPr>
        <p:txBody>
          <a:bodyPr>
            <a:noAutofit/>
          </a:bodyPr>
          <a:lstStyle/>
          <a:p>
            <a:endParaRPr lang="ru-RU" b="1" dirty="0" smtClean="0">
              <a:latin typeface="Times New Roman" pitchFamily="18" charset="0"/>
              <a:cs typeface="Times New Roman" pitchFamily="18" charset="0"/>
            </a:endParaRPr>
          </a:p>
          <a:p>
            <a:pPr>
              <a:buNone/>
            </a:pPr>
            <a:r>
              <a:rPr lang="ru-RU" sz="4800" b="1" dirty="0" smtClean="0">
                <a:latin typeface="Blackadder ITC" pitchFamily="82" charset="0"/>
                <a:cs typeface="Times New Roman" pitchFamily="18" charset="0"/>
              </a:rPr>
              <a:t>    </a:t>
            </a:r>
            <a:r>
              <a:rPr lang="de-DE" sz="4800" b="1" dirty="0" smtClean="0">
                <a:latin typeface="Blackadder ITC" pitchFamily="82" charset="0"/>
                <a:cs typeface="Times New Roman" pitchFamily="18" charset="0"/>
              </a:rPr>
              <a:t>Ludwig </a:t>
            </a:r>
            <a:r>
              <a:rPr lang="de-DE" sz="4800" b="1" dirty="0" smtClean="0">
                <a:latin typeface="Blackadder ITC" pitchFamily="82" charset="0"/>
                <a:cs typeface="Times New Roman" pitchFamily="18" charset="0"/>
              </a:rPr>
              <a:t>van Beethoven </a:t>
            </a:r>
          </a:p>
          <a:p>
            <a:pPr algn="just">
              <a:buNone/>
            </a:pPr>
            <a:r>
              <a:rPr lang="ru-RU" sz="4800" b="1" dirty="0" smtClean="0">
                <a:latin typeface="Blackadder ITC" pitchFamily="82" charset="0"/>
                <a:cs typeface="Times New Roman" pitchFamily="18" charset="0"/>
              </a:rPr>
              <a:t>    </a:t>
            </a:r>
            <a:r>
              <a:rPr lang="de-DE" sz="4800" b="1" dirty="0" smtClean="0">
                <a:latin typeface="Blackadder ITC" pitchFamily="82" charset="0"/>
                <a:cs typeface="Times New Roman" pitchFamily="18" charset="0"/>
              </a:rPr>
              <a:t>war </a:t>
            </a:r>
            <a:r>
              <a:rPr lang="de-DE" sz="4800" b="1" dirty="0" smtClean="0">
                <a:latin typeface="Blackadder ITC" pitchFamily="82" charset="0"/>
                <a:cs typeface="Times New Roman" pitchFamily="18" charset="0"/>
              </a:rPr>
              <a:t>ein deutscher Komponist der Wiener Klassik.</a:t>
            </a:r>
            <a:r>
              <a:rPr lang="ru-RU" sz="4800" b="1" dirty="0" smtClean="0">
                <a:latin typeface="Times New Roman" pitchFamily="18" charset="0"/>
                <a:cs typeface="Times New Roman" pitchFamily="18" charset="0"/>
              </a:rPr>
              <a:t> </a:t>
            </a:r>
            <a:endParaRPr lang="de-DE" sz="4800" b="1" dirty="0" smtClean="0">
              <a:latin typeface="Blackadder ITC" pitchFamily="82" charset="0"/>
              <a:cs typeface="Times New Roman" pitchFamily="18" charset="0"/>
            </a:endParaRPr>
          </a:p>
        </p:txBody>
      </p:sp>
      <p:pic>
        <p:nvPicPr>
          <p:cNvPr id="6" name="Содержимое 5" descr="Фото Людвига ван Бетховена">
            <a:hlinkClick r:id="rId2"/>
          </p:cNvPr>
          <p:cNvPicPr>
            <a:picLocks noGrp="1"/>
          </p:cNvPicPr>
          <p:nvPr>
            <p:ph sz="half" idx="1"/>
          </p:nvPr>
        </p:nvPicPr>
        <p:blipFill>
          <a:blip r:embed="rId3" cstate="print"/>
          <a:srcRect/>
          <a:stretch>
            <a:fillRect/>
          </a:stretch>
        </p:blipFill>
        <p:spPr bwMode="auto">
          <a:xfrm>
            <a:off x="755576" y="1988840"/>
            <a:ext cx="3744415" cy="3600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latin typeface="Algerian" pitchFamily="82" charset="0"/>
              </a:rPr>
              <a:t>Die </a:t>
            </a:r>
            <a:r>
              <a:rPr lang="en-US" b="1" dirty="0" err="1" smtClean="0">
                <a:latin typeface="Algerian" pitchFamily="82" charset="0"/>
              </a:rPr>
              <a:t>Autoren</a:t>
            </a:r>
            <a:r>
              <a:rPr lang="en-US" b="1" dirty="0" smtClean="0">
                <a:latin typeface="Algerian" pitchFamily="82" charset="0"/>
              </a:rPr>
              <a:t>: das </a:t>
            </a:r>
            <a:r>
              <a:rPr lang="en-US" b="1" dirty="0" err="1" smtClean="0">
                <a:latin typeface="Algerian" pitchFamily="82" charset="0"/>
              </a:rPr>
              <a:t>Gedicht</a:t>
            </a:r>
            <a:endParaRPr lang="ru-RU" b="1" dirty="0"/>
          </a:p>
        </p:txBody>
      </p:sp>
      <p:sp>
        <p:nvSpPr>
          <p:cNvPr id="4" name="Содержимое 3"/>
          <p:cNvSpPr>
            <a:spLocks noGrp="1"/>
          </p:cNvSpPr>
          <p:nvPr>
            <p:ph sz="half" idx="2"/>
          </p:nvPr>
        </p:nvSpPr>
        <p:spPr/>
        <p:txBody>
          <a:bodyPr>
            <a:normAutofit/>
          </a:bodyPr>
          <a:lstStyle/>
          <a:p>
            <a:pPr>
              <a:buNone/>
            </a:pPr>
            <a:r>
              <a:rPr lang="ru-RU" sz="4000" b="1" dirty="0" smtClean="0">
                <a:latin typeface="Blackadder ITC" pitchFamily="82" charset="0"/>
                <a:cs typeface="Times New Roman" pitchFamily="18" charset="0"/>
              </a:rPr>
              <a:t>   </a:t>
            </a:r>
            <a:r>
              <a:rPr lang="de-DE" sz="4000" b="1" dirty="0" smtClean="0">
                <a:latin typeface="Blackadder ITC" pitchFamily="82" charset="0"/>
                <a:cs typeface="Times New Roman" pitchFamily="18" charset="0"/>
              </a:rPr>
              <a:t>Johann </a:t>
            </a:r>
            <a:r>
              <a:rPr lang="de-DE" sz="4000" b="1" dirty="0" smtClean="0">
                <a:latin typeface="Blackadder ITC" pitchFamily="82" charset="0"/>
                <a:cs typeface="Times New Roman" pitchFamily="18" charset="0"/>
              </a:rPr>
              <a:t>Wolfgang </a:t>
            </a:r>
          </a:p>
          <a:p>
            <a:pPr>
              <a:buNone/>
            </a:pPr>
            <a:r>
              <a:rPr lang="ru-RU" sz="4000" b="1" dirty="0" smtClean="0">
                <a:latin typeface="Blackadder ITC" pitchFamily="82" charset="0"/>
                <a:cs typeface="Times New Roman" pitchFamily="18" charset="0"/>
              </a:rPr>
              <a:t>    </a:t>
            </a:r>
            <a:r>
              <a:rPr lang="de-DE" sz="4000" b="1" dirty="0" smtClean="0">
                <a:latin typeface="Blackadder ITC" pitchFamily="82" charset="0"/>
                <a:cs typeface="Times New Roman" pitchFamily="18" charset="0"/>
              </a:rPr>
              <a:t>von      </a:t>
            </a:r>
            <a:r>
              <a:rPr lang="de-DE" sz="4000" b="1" dirty="0" smtClean="0">
                <a:latin typeface="Blackadder ITC" pitchFamily="82" charset="0"/>
                <a:cs typeface="Times New Roman" pitchFamily="18" charset="0"/>
              </a:rPr>
              <a:t>Goethe</a:t>
            </a:r>
          </a:p>
          <a:p>
            <a:pPr>
              <a:buNone/>
            </a:pPr>
            <a:r>
              <a:rPr lang="de-DE" sz="4000" b="1" dirty="0" smtClean="0">
                <a:latin typeface="Blackadder ITC" pitchFamily="82" charset="0"/>
                <a:cs typeface="Times New Roman" pitchFamily="18" charset="0"/>
              </a:rPr>
              <a:t> </a:t>
            </a:r>
            <a:r>
              <a:rPr lang="ru-RU" sz="4000" b="1" dirty="0" smtClean="0">
                <a:latin typeface="Blackadder ITC" pitchFamily="82" charset="0"/>
                <a:cs typeface="Times New Roman" pitchFamily="18" charset="0"/>
              </a:rPr>
              <a:t>   </a:t>
            </a:r>
            <a:r>
              <a:rPr lang="de-DE" sz="4000" b="1" dirty="0" smtClean="0">
                <a:latin typeface="Blackadder ITC" pitchFamily="82" charset="0"/>
                <a:cs typeface="Times New Roman" pitchFamily="18" charset="0"/>
              </a:rPr>
              <a:t>gilt </a:t>
            </a:r>
            <a:r>
              <a:rPr lang="de-DE" sz="4000" b="1" dirty="0" smtClean="0">
                <a:latin typeface="Blackadder ITC" pitchFamily="82" charset="0"/>
                <a:cs typeface="Times New Roman" pitchFamily="18" charset="0"/>
              </a:rPr>
              <a:t>als einer </a:t>
            </a:r>
            <a:r>
              <a:rPr lang="de-DE" sz="4000" b="1" dirty="0" smtClean="0">
                <a:latin typeface="Blackadder ITC" pitchFamily="82" charset="0"/>
                <a:cs typeface="Times New Roman" pitchFamily="18" charset="0"/>
              </a:rPr>
              <a:t>der</a:t>
            </a:r>
            <a:r>
              <a:rPr lang="ru-RU" sz="4000" b="1" dirty="0" smtClean="0">
                <a:latin typeface="Blackadder ITC" pitchFamily="82" charset="0"/>
                <a:cs typeface="Times New Roman" pitchFamily="18" charset="0"/>
              </a:rPr>
              <a:t> </a:t>
            </a:r>
            <a:r>
              <a:rPr lang="de-DE" sz="4000" b="1" dirty="0" smtClean="0">
                <a:latin typeface="Blackadder ITC" pitchFamily="82" charset="0"/>
                <a:cs typeface="Times New Roman" pitchFamily="18" charset="0"/>
              </a:rPr>
              <a:t>bedeutendsten </a:t>
            </a:r>
            <a:r>
              <a:rPr lang="de-DE" sz="4000" b="1" dirty="0" smtClean="0">
                <a:latin typeface="Blackadder ITC" pitchFamily="82" charset="0"/>
                <a:cs typeface="Times New Roman" pitchFamily="18" charset="0"/>
              </a:rPr>
              <a:t>Repräsentanten deutschsprachiger Dichtung.</a:t>
            </a:r>
          </a:p>
        </p:txBody>
      </p:sp>
      <p:pic>
        <p:nvPicPr>
          <p:cNvPr id="5" name="Содержимое 4" descr="Goethe (Stieler 1828).jpg">
            <a:hlinkClick r:id="rId2"/>
          </p:cNvPr>
          <p:cNvPicPr>
            <a:picLocks noGrp="1"/>
          </p:cNvPicPr>
          <p:nvPr>
            <p:ph sz="half" idx="1"/>
          </p:nvPr>
        </p:nvPicPr>
        <p:blipFill>
          <a:blip r:embed="rId3" cstate="print"/>
          <a:srcRect/>
          <a:stretch>
            <a:fillRect/>
          </a:stretch>
        </p:blipFill>
        <p:spPr bwMode="auto">
          <a:xfrm>
            <a:off x="704850" y="1873250"/>
            <a:ext cx="3390900" cy="417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err="1" smtClean="0">
                <a:latin typeface="Algerian" pitchFamily="82" charset="0"/>
              </a:rPr>
              <a:t>Wer</a:t>
            </a:r>
            <a:r>
              <a:rPr lang="en-US" b="1" dirty="0" smtClean="0">
                <a:latin typeface="Algerian" pitchFamily="82" charset="0"/>
              </a:rPr>
              <a:t> </a:t>
            </a:r>
            <a:r>
              <a:rPr lang="en-US" b="1" dirty="0" err="1" smtClean="0">
                <a:latin typeface="Algerian" pitchFamily="82" charset="0"/>
              </a:rPr>
              <a:t>sind</a:t>
            </a:r>
            <a:r>
              <a:rPr lang="en-US" b="1" dirty="0" smtClean="0">
                <a:latin typeface="Algerian" pitchFamily="82" charset="0"/>
              </a:rPr>
              <a:t> die </a:t>
            </a:r>
            <a:r>
              <a:rPr lang="en-US" b="1" dirty="0" err="1" smtClean="0">
                <a:latin typeface="Algerian" pitchFamily="82" charset="0"/>
              </a:rPr>
              <a:t>Savoyare</a:t>
            </a:r>
            <a:r>
              <a:rPr lang="en-US" b="1" dirty="0" smtClean="0">
                <a:latin typeface="Algerian" pitchFamily="82" charset="0"/>
              </a:rPr>
              <a:t> ?</a:t>
            </a:r>
            <a:endParaRPr lang="ru-RU" b="1" dirty="0"/>
          </a:p>
        </p:txBody>
      </p:sp>
      <p:sp>
        <p:nvSpPr>
          <p:cNvPr id="3" name="Содержимое 2"/>
          <p:cNvSpPr>
            <a:spLocks noGrp="1"/>
          </p:cNvSpPr>
          <p:nvPr>
            <p:ph sz="half" idx="1"/>
          </p:nvPr>
        </p:nvSpPr>
        <p:spPr/>
        <p:txBody>
          <a:bodyPr>
            <a:noAutofit/>
          </a:bodyPr>
          <a:lstStyle/>
          <a:p>
            <a:pPr algn="just">
              <a:buNone/>
            </a:pPr>
            <a:r>
              <a:rPr lang="ru-RU" sz="3200" b="1" dirty="0" smtClean="0">
                <a:latin typeface="Blackadder ITC" pitchFamily="82" charset="0"/>
              </a:rPr>
              <a:t>     </a:t>
            </a:r>
            <a:r>
              <a:rPr lang="en-US" sz="3200" b="1" dirty="0" smtClean="0">
                <a:latin typeface="Blackadder ITC" pitchFamily="82" charset="0"/>
              </a:rPr>
              <a:t>Das </a:t>
            </a:r>
            <a:r>
              <a:rPr lang="en-US" sz="3200" b="1" dirty="0" err="1" smtClean="0">
                <a:latin typeface="Blackadder ITC" pitchFamily="82" charset="0"/>
              </a:rPr>
              <a:t>sind</a:t>
            </a:r>
            <a:r>
              <a:rPr lang="en-US" sz="3200" b="1" dirty="0" smtClean="0">
                <a:latin typeface="Blackadder ITC" pitchFamily="82" charset="0"/>
              </a:rPr>
              <a:t> die </a:t>
            </a:r>
            <a:r>
              <a:rPr lang="en-US" sz="3200" b="1" dirty="0" err="1" smtClean="0">
                <a:latin typeface="Blackadder ITC" pitchFamily="82" charset="0"/>
              </a:rPr>
              <a:t>Sänger</a:t>
            </a:r>
            <a:r>
              <a:rPr lang="en-US" sz="3200" b="1" dirty="0" smtClean="0">
                <a:latin typeface="Blackadder ITC" pitchFamily="82" charset="0"/>
              </a:rPr>
              <a:t>  </a:t>
            </a:r>
            <a:r>
              <a:rPr lang="en-US" sz="3200" b="1" dirty="0" err="1" smtClean="0">
                <a:latin typeface="Blackadder ITC" pitchFamily="82" charset="0"/>
              </a:rPr>
              <a:t>aus</a:t>
            </a:r>
            <a:r>
              <a:rPr lang="en-US" sz="3200" b="1" dirty="0" smtClean="0">
                <a:latin typeface="Blackadder ITC" pitchFamily="82" charset="0"/>
              </a:rPr>
              <a:t> </a:t>
            </a:r>
            <a:r>
              <a:rPr lang="en-US" sz="3200" b="1" dirty="0" err="1" smtClean="0">
                <a:latin typeface="Blackadder ITC" pitchFamily="82" charset="0"/>
              </a:rPr>
              <a:t>Savoyen</a:t>
            </a:r>
            <a:r>
              <a:rPr lang="en-US" sz="3200" b="1" dirty="0" smtClean="0">
                <a:latin typeface="Blackadder ITC" pitchFamily="82" charset="0"/>
              </a:rPr>
              <a:t>, die  </a:t>
            </a:r>
            <a:r>
              <a:rPr lang="en-US" sz="3200" b="1" dirty="0" err="1" smtClean="0">
                <a:latin typeface="Blackadder ITC" pitchFamily="82" charset="0"/>
              </a:rPr>
              <a:t>durch</a:t>
            </a:r>
            <a:r>
              <a:rPr lang="en-US" sz="3200" b="1" dirty="0" smtClean="0">
                <a:latin typeface="Blackadder ITC" pitchFamily="82" charset="0"/>
              </a:rPr>
              <a:t> die </a:t>
            </a:r>
            <a:r>
              <a:rPr lang="en-US" sz="3200" b="1" dirty="0" err="1" smtClean="0">
                <a:latin typeface="Blackadder ITC" pitchFamily="82" charset="0"/>
              </a:rPr>
              <a:t>Straßen</a:t>
            </a:r>
            <a:r>
              <a:rPr lang="en-US" sz="3200" b="1" dirty="0" smtClean="0">
                <a:latin typeface="Blackadder ITC" pitchFamily="82" charset="0"/>
              </a:rPr>
              <a:t> von </a:t>
            </a:r>
            <a:r>
              <a:rPr lang="en-US" sz="3200" b="1" dirty="0" err="1" smtClean="0">
                <a:latin typeface="Blackadder ITC" pitchFamily="82" charset="0"/>
              </a:rPr>
              <a:t>Frankreich</a:t>
            </a:r>
            <a:r>
              <a:rPr lang="en-US" sz="3200" b="1" dirty="0" smtClean="0">
                <a:latin typeface="Blackadder ITC" pitchFamily="82" charset="0"/>
              </a:rPr>
              <a:t>  und </a:t>
            </a:r>
            <a:r>
              <a:rPr lang="en-US" sz="3200" b="1" dirty="0" err="1" smtClean="0">
                <a:latin typeface="Blackadder ITC" pitchFamily="82" charset="0"/>
              </a:rPr>
              <a:t>südlichem</a:t>
            </a:r>
            <a:r>
              <a:rPr lang="en-US" sz="3200" b="1" dirty="0" smtClean="0">
                <a:latin typeface="Blackadder ITC" pitchFamily="82" charset="0"/>
              </a:rPr>
              <a:t> Deutschland </a:t>
            </a:r>
            <a:r>
              <a:rPr lang="en-US" sz="3200" b="1" dirty="0" err="1" smtClean="0">
                <a:latin typeface="Blackadder ITC" pitchFamily="82" charset="0"/>
              </a:rPr>
              <a:t>mit</a:t>
            </a:r>
            <a:r>
              <a:rPr lang="en-US" sz="3200" b="1" dirty="0" smtClean="0">
                <a:latin typeface="Blackadder ITC" pitchFamily="82" charset="0"/>
              </a:rPr>
              <a:t> </a:t>
            </a:r>
            <a:r>
              <a:rPr lang="en-US" sz="3200" b="1" dirty="0" err="1" smtClean="0">
                <a:latin typeface="Blackadder ITC" pitchFamily="82" charset="0"/>
              </a:rPr>
              <a:t>Leierkasten</a:t>
            </a:r>
            <a:r>
              <a:rPr lang="en-US" sz="3200" b="1" dirty="0" smtClean="0">
                <a:latin typeface="Blackadder ITC" pitchFamily="82" charset="0"/>
              </a:rPr>
              <a:t> und </a:t>
            </a:r>
            <a:r>
              <a:rPr lang="en-US" sz="3200" b="1" dirty="0" err="1" smtClean="0">
                <a:latin typeface="Blackadder ITC" pitchFamily="82" charset="0"/>
              </a:rPr>
              <a:t>dem</a:t>
            </a:r>
            <a:r>
              <a:rPr lang="en-US" sz="3200" b="1" dirty="0" smtClean="0">
                <a:latin typeface="Blackadder ITC" pitchFamily="82" charset="0"/>
              </a:rPr>
              <a:t> </a:t>
            </a:r>
            <a:r>
              <a:rPr lang="en-US" sz="3200" b="1" dirty="0" err="1" smtClean="0">
                <a:latin typeface="Blackadder ITC" pitchFamily="82" charset="0"/>
              </a:rPr>
              <a:t>klugen</a:t>
            </a:r>
            <a:r>
              <a:rPr lang="en-US" sz="3200" b="1" dirty="0" smtClean="0">
                <a:latin typeface="Blackadder ITC" pitchFamily="82" charset="0"/>
              </a:rPr>
              <a:t> </a:t>
            </a:r>
            <a:r>
              <a:rPr lang="en-US" sz="3200" b="1" dirty="0" err="1" smtClean="0">
                <a:latin typeface="Blackadder ITC" pitchFamily="82" charset="0"/>
              </a:rPr>
              <a:t>Murmeltier</a:t>
            </a:r>
            <a:r>
              <a:rPr lang="ru-RU" sz="3200" b="1" dirty="0" smtClean="0"/>
              <a:t> </a:t>
            </a:r>
            <a:r>
              <a:rPr lang="en-US" sz="3200" b="1" dirty="0" err="1" smtClean="0">
                <a:latin typeface="Blackadder ITC" pitchFamily="82" charset="0"/>
              </a:rPr>
              <a:t>im</a:t>
            </a:r>
            <a:r>
              <a:rPr lang="en-US" sz="3200" b="1" dirty="0" smtClean="0">
                <a:latin typeface="Blackadder ITC" pitchFamily="82" charset="0"/>
              </a:rPr>
              <a:t> </a:t>
            </a:r>
            <a:r>
              <a:rPr lang="en-US" sz="3200" b="1" dirty="0" err="1" smtClean="0">
                <a:latin typeface="Blackadder ITC" pitchFamily="82" charset="0"/>
              </a:rPr>
              <a:t>Mittelalter</a:t>
            </a:r>
            <a:r>
              <a:rPr lang="en-US" sz="3200" b="1" dirty="0" smtClean="0">
                <a:latin typeface="Blackadder ITC" pitchFamily="82" charset="0"/>
              </a:rPr>
              <a:t> </a:t>
            </a:r>
            <a:r>
              <a:rPr lang="en-US" sz="3200" b="1" dirty="0" err="1" smtClean="0">
                <a:latin typeface="Blackadder ITC" pitchFamily="82" charset="0"/>
              </a:rPr>
              <a:t>wanderten</a:t>
            </a:r>
            <a:r>
              <a:rPr lang="en-US" sz="3200" b="1" dirty="0" smtClean="0">
                <a:latin typeface="Blackadder ITC" pitchFamily="82" charset="0"/>
              </a:rPr>
              <a:t>. </a:t>
            </a:r>
            <a:r>
              <a:rPr lang="en-US" sz="3200" b="1" dirty="0" err="1" smtClean="0">
                <a:latin typeface="Blackadder ITC" pitchFamily="82" charset="0"/>
              </a:rPr>
              <a:t>Sie</a:t>
            </a:r>
            <a:r>
              <a:rPr lang="en-US" sz="3200" b="1" dirty="0" smtClean="0">
                <a:latin typeface="Blackadder ITC" pitchFamily="82" charset="0"/>
              </a:rPr>
              <a:t> </a:t>
            </a:r>
            <a:r>
              <a:rPr lang="en-US" sz="3200" b="1" dirty="0" err="1" smtClean="0">
                <a:latin typeface="Blackadder ITC" pitchFamily="82" charset="0"/>
              </a:rPr>
              <a:t>sangen</a:t>
            </a:r>
            <a:r>
              <a:rPr lang="en-US" sz="3200" b="1" dirty="0" smtClean="0">
                <a:latin typeface="Blackadder ITC" pitchFamily="82" charset="0"/>
              </a:rPr>
              <a:t> Lieder und </a:t>
            </a:r>
            <a:r>
              <a:rPr lang="en-US" sz="3200" b="1" dirty="0" err="1" smtClean="0">
                <a:latin typeface="Blackadder ITC" pitchFamily="82" charset="0"/>
              </a:rPr>
              <a:t>lasen</a:t>
            </a:r>
            <a:r>
              <a:rPr lang="en-US" sz="3200" b="1" dirty="0" smtClean="0">
                <a:latin typeface="Blackadder ITC" pitchFamily="82" charset="0"/>
              </a:rPr>
              <a:t> </a:t>
            </a:r>
            <a:r>
              <a:rPr lang="en-US" sz="3200" b="1" dirty="0" err="1" smtClean="0">
                <a:latin typeface="Blackadder ITC" pitchFamily="82" charset="0"/>
              </a:rPr>
              <a:t>Gedichte</a:t>
            </a:r>
            <a:r>
              <a:rPr lang="en-US" sz="3200" b="1" dirty="0" smtClean="0">
                <a:latin typeface="Blackadder ITC" pitchFamily="82" charset="0"/>
              </a:rPr>
              <a:t> </a:t>
            </a:r>
            <a:r>
              <a:rPr lang="en-US" sz="3200" b="1" dirty="0" err="1" smtClean="0">
                <a:latin typeface="Blackadder ITC" pitchFamily="82" charset="0"/>
              </a:rPr>
              <a:t>vor</a:t>
            </a:r>
            <a:r>
              <a:rPr lang="en-US" sz="3200" b="1" dirty="0" smtClean="0">
                <a:latin typeface="Blackadder ITC" pitchFamily="82" charset="0"/>
              </a:rPr>
              <a:t>.</a:t>
            </a:r>
            <a:endParaRPr lang="ru-RU" sz="3200" b="1" dirty="0"/>
          </a:p>
        </p:txBody>
      </p:sp>
      <p:pic>
        <p:nvPicPr>
          <p:cNvPr id="1026" name="Picture 2"/>
          <p:cNvPicPr>
            <a:picLocks noGrp="1" noChangeAspect="1" noChangeArrowheads="1"/>
          </p:cNvPicPr>
          <p:nvPr>
            <p:ph sz="half" idx="2"/>
          </p:nvPr>
        </p:nvPicPr>
        <p:blipFill>
          <a:blip r:embed="rId2" cstate="print"/>
          <a:srcRect/>
          <a:stretch>
            <a:fillRect/>
          </a:stretch>
        </p:blipFill>
        <p:spPr bwMode="auto">
          <a:xfrm>
            <a:off x="4949037" y="1600200"/>
            <a:ext cx="3741725"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smtClean="0">
                <a:latin typeface="Algerian" pitchFamily="82" charset="0"/>
              </a:rPr>
              <a:t>Das Lied</a:t>
            </a:r>
            <a:endParaRPr lang="ru-RU" b="1" dirty="0"/>
          </a:p>
        </p:txBody>
      </p:sp>
      <p:sp>
        <p:nvSpPr>
          <p:cNvPr id="3" name="Содержимое 2"/>
          <p:cNvSpPr>
            <a:spLocks noGrp="1"/>
          </p:cNvSpPr>
          <p:nvPr>
            <p:ph idx="1"/>
          </p:nvPr>
        </p:nvSpPr>
        <p:spPr/>
        <p:txBody>
          <a:bodyPr>
            <a:noAutofit/>
          </a:bodyPr>
          <a:lstStyle/>
          <a:p>
            <a:pPr algn="just">
              <a:buNone/>
            </a:pPr>
            <a:r>
              <a:rPr lang="ru-RU" sz="4000" b="1" dirty="0" smtClean="0">
                <a:latin typeface="Blackadder ITC" pitchFamily="82" charset="0"/>
              </a:rPr>
              <a:t>  </a:t>
            </a:r>
            <a:r>
              <a:rPr lang="de-DE" sz="4000" b="1" dirty="0" smtClean="0">
                <a:latin typeface="Blackadder ITC" pitchFamily="82" charset="0"/>
              </a:rPr>
              <a:t>Ursprünglich </a:t>
            </a:r>
            <a:r>
              <a:rPr lang="de-DE" sz="4000" b="1" dirty="0" smtClean="0">
                <a:latin typeface="Blackadder ITC" pitchFamily="82" charset="0"/>
              </a:rPr>
              <a:t>gab es kein Lied. Der Text wurde von Goethe  für das Stück „Jahrmarkt in </a:t>
            </a:r>
            <a:r>
              <a:rPr lang="de-DE" sz="4000" b="1" dirty="0" err="1" smtClean="0">
                <a:latin typeface="Blackadder ITC" pitchFamily="82" charset="0"/>
              </a:rPr>
              <a:t>Plundersweiler“geschrieben</a:t>
            </a:r>
            <a:r>
              <a:rPr lang="de-DE" sz="4000" b="1" dirty="0" smtClean="0">
                <a:latin typeface="Blackadder ITC" pitchFamily="82" charset="0"/>
              </a:rPr>
              <a:t>, und Beethoven schrieb </a:t>
            </a:r>
            <a:r>
              <a:rPr lang="ru-RU" sz="4000" b="1" dirty="0" smtClean="0">
                <a:latin typeface="Blackadder ITC" pitchFamily="82" charset="0"/>
              </a:rPr>
              <a:t> </a:t>
            </a:r>
            <a:r>
              <a:rPr lang="de-DE" sz="4000" b="1" dirty="0" smtClean="0">
                <a:latin typeface="Blackadder ITC" pitchFamily="82" charset="0"/>
              </a:rPr>
              <a:t>die </a:t>
            </a:r>
            <a:r>
              <a:rPr lang="ru-RU" sz="4000" b="1" dirty="0" smtClean="0">
                <a:latin typeface="Blackadder ITC" pitchFamily="82" charset="0"/>
              </a:rPr>
              <a:t> </a:t>
            </a:r>
            <a:r>
              <a:rPr lang="de-DE" sz="4000" b="1" dirty="0" smtClean="0">
                <a:latin typeface="Blackadder ITC" pitchFamily="82" charset="0"/>
              </a:rPr>
              <a:t>Musik </a:t>
            </a:r>
            <a:r>
              <a:rPr lang="ru-RU" sz="4000" b="1" dirty="0" smtClean="0">
                <a:latin typeface="Blackadder ITC" pitchFamily="82" charset="0"/>
              </a:rPr>
              <a:t>  </a:t>
            </a:r>
            <a:r>
              <a:rPr lang="de-DE" sz="4000" b="1" dirty="0" smtClean="0">
                <a:latin typeface="Blackadder ITC" pitchFamily="82" charset="0"/>
              </a:rPr>
              <a:t>für </a:t>
            </a:r>
            <a:r>
              <a:rPr lang="ru-RU" sz="4000" b="1" dirty="0" smtClean="0">
                <a:latin typeface="Blackadder ITC" pitchFamily="82" charset="0"/>
              </a:rPr>
              <a:t>  </a:t>
            </a:r>
            <a:r>
              <a:rPr lang="de-DE" sz="4000" b="1" dirty="0" smtClean="0">
                <a:latin typeface="Blackadder ITC" pitchFamily="82" charset="0"/>
              </a:rPr>
              <a:t>diesen </a:t>
            </a:r>
            <a:r>
              <a:rPr lang="ru-RU" sz="4000" b="1" dirty="0" smtClean="0">
                <a:latin typeface="Blackadder ITC" pitchFamily="82" charset="0"/>
              </a:rPr>
              <a:t> </a:t>
            </a:r>
            <a:r>
              <a:rPr lang="de-DE" sz="4000" b="1" dirty="0" smtClean="0">
                <a:latin typeface="Blackadder ITC" pitchFamily="82" charset="0"/>
              </a:rPr>
              <a:t>Text</a:t>
            </a:r>
            <a:r>
              <a:rPr lang="de-DE" sz="4000" b="1" dirty="0" smtClean="0">
                <a:latin typeface="Blackadder ITC" pitchFamily="82" charset="0"/>
              </a:rPr>
              <a:t>. </a:t>
            </a:r>
          </a:p>
          <a:p>
            <a:pPr algn="just">
              <a:buNone/>
            </a:pPr>
            <a:r>
              <a:rPr lang="ru-RU" sz="4000" b="1" dirty="0" smtClean="0">
                <a:latin typeface="Blackadder ITC" pitchFamily="82" charset="0"/>
              </a:rPr>
              <a:t>   </a:t>
            </a:r>
            <a:r>
              <a:rPr lang="de-DE" sz="4000" b="1" dirty="0" smtClean="0">
                <a:latin typeface="Blackadder ITC" pitchFamily="82" charset="0"/>
              </a:rPr>
              <a:t>Im </a:t>
            </a:r>
            <a:r>
              <a:rPr lang="de-DE" sz="4000" b="1" dirty="0" smtClean="0">
                <a:latin typeface="Blackadder ITC" pitchFamily="82" charset="0"/>
              </a:rPr>
              <a:t>Original wird das Lied auf Deutsch und Französisch gesungen.</a:t>
            </a:r>
            <a:endParaRPr lang="ru-RU" sz="4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304800" y="457200"/>
            <a:ext cx="8686800" cy="595536"/>
          </a:xfrm>
        </p:spPr>
        <p:txBody>
          <a:bodyPr>
            <a:normAutofit fontScale="90000"/>
          </a:bodyPr>
          <a:lstStyle/>
          <a:p>
            <a:pPr algn="ctr"/>
            <a:r>
              <a:rPr lang="en-US" b="1" dirty="0" smtClean="0">
                <a:latin typeface="Algerian" pitchFamily="82" charset="0"/>
              </a:rPr>
              <a:t>Die </a:t>
            </a:r>
            <a:r>
              <a:rPr lang="en-US" b="1" dirty="0" err="1" smtClean="0">
                <a:latin typeface="Algerian" pitchFamily="82" charset="0"/>
              </a:rPr>
              <a:t>Hauptperson</a:t>
            </a:r>
            <a:endParaRPr lang="ru-RU" b="1" dirty="0"/>
          </a:p>
        </p:txBody>
      </p:sp>
      <p:sp>
        <p:nvSpPr>
          <p:cNvPr id="7" name="Содержимое 6"/>
          <p:cNvSpPr>
            <a:spLocks noGrp="1"/>
          </p:cNvSpPr>
          <p:nvPr>
            <p:ph idx="1"/>
          </p:nvPr>
        </p:nvSpPr>
        <p:spPr>
          <a:xfrm>
            <a:off x="304800" y="1196752"/>
            <a:ext cx="8515672" cy="4883373"/>
          </a:xfrm>
        </p:spPr>
        <p:txBody>
          <a:bodyPr>
            <a:normAutofit fontScale="92500" lnSpcReduction="10000"/>
          </a:bodyPr>
          <a:lstStyle/>
          <a:p>
            <a:pPr algn="just">
              <a:buNone/>
            </a:pPr>
            <a:r>
              <a:rPr lang="ru-RU" b="1" dirty="0" smtClean="0">
                <a:latin typeface="Blackadder ITC" pitchFamily="82" charset="0"/>
              </a:rPr>
              <a:t>     </a:t>
            </a:r>
            <a:r>
              <a:rPr lang="de-DE" b="1" dirty="0" smtClean="0">
                <a:latin typeface="Blackadder ITC" pitchFamily="82" charset="0"/>
              </a:rPr>
              <a:t>Auf </a:t>
            </a:r>
            <a:r>
              <a:rPr lang="de-DE" b="1" dirty="0" smtClean="0">
                <a:latin typeface="Blackadder ITC" pitchFamily="82" charset="0"/>
              </a:rPr>
              <a:t>Messen, in Hotels und auf den bekannten Einkaufsstraßen zeigten die </a:t>
            </a:r>
            <a:r>
              <a:rPr lang="de-DE" b="1" dirty="0" err="1" smtClean="0">
                <a:latin typeface="Blackadder ITC" pitchFamily="82" charset="0"/>
              </a:rPr>
              <a:t>Savoyaren</a:t>
            </a:r>
            <a:r>
              <a:rPr lang="de-DE" b="1" dirty="0" smtClean="0">
                <a:latin typeface="Blackadder ITC" pitchFamily="82" charset="0"/>
              </a:rPr>
              <a:t> verschiedene Zaubertricks mit ihren vierbeinigen Haustieren. Gerade diese Kinder waren der Prototyp des Theaterstücks von Goethe. Beobachtend auf sie schrieb Goethe  ein Lied «Ich komme schon durch manches Land...».</a:t>
            </a:r>
          </a:p>
          <a:p>
            <a:pPr algn="just">
              <a:buNone/>
            </a:pPr>
            <a:r>
              <a:rPr lang="ru-RU" b="1" dirty="0" smtClean="0">
                <a:latin typeface="Blackadder ITC" pitchFamily="82" charset="0"/>
              </a:rPr>
              <a:t>     </a:t>
            </a:r>
            <a:r>
              <a:rPr lang="de-DE" b="1" dirty="0" smtClean="0">
                <a:latin typeface="Blackadder ITC" pitchFamily="82" charset="0"/>
              </a:rPr>
              <a:t>In </a:t>
            </a:r>
            <a:r>
              <a:rPr lang="de-DE" b="1" dirty="0" smtClean="0">
                <a:latin typeface="Blackadder ITC" pitchFamily="82" charset="0"/>
              </a:rPr>
              <a:t>der Mitte des 18. Jahrhunderts wurde die Mode auf die armen  Jungen-</a:t>
            </a:r>
            <a:r>
              <a:rPr lang="de-DE" b="1" dirty="0" err="1" smtClean="0">
                <a:latin typeface="Blackadder ITC" pitchFamily="82" charset="0"/>
              </a:rPr>
              <a:t>Savoyare</a:t>
            </a:r>
            <a:r>
              <a:rPr lang="de-DE" b="1" dirty="0" smtClean="0">
                <a:latin typeface="Blackadder ITC" pitchFamily="82" charset="0"/>
              </a:rPr>
              <a:t>. Die Straßenkinder und ihre tanzenden Tiere mochten die weltlichen Damen</a:t>
            </a:r>
            <a:r>
              <a:rPr lang="ru-RU" b="1" dirty="0" smtClean="0"/>
              <a:t>.</a:t>
            </a:r>
            <a:r>
              <a:rPr lang="en-US" b="1" dirty="0" smtClean="0">
                <a:latin typeface="Blackadder ITC" pitchFamily="82" charset="0"/>
              </a:rPr>
              <a:t> </a:t>
            </a:r>
            <a:r>
              <a:rPr lang="de-DE" b="1" dirty="0" smtClean="0">
                <a:latin typeface="Blackadder ITC" pitchFamily="82" charset="0"/>
              </a:rPr>
              <a:t>Die Maler</a:t>
            </a:r>
            <a:r>
              <a:rPr lang="ru-RU" b="1" dirty="0" smtClean="0"/>
              <a:t> </a:t>
            </a:r>
            <a:r>
              <a:rPr lang="de-DE" b="1" dirty="0" smtClean="0">
                <a:latin typeface="Blackadder ITC" pitchFamily="82" charset="0"/>
              </a:rPr>
              <a:t>waren auch von diesen Jungen begeistert und schrieben einige Bilder.</a:t>
            </a:r>
          </a:p>
          <a:p>
            <a:endParaRPr lang="ru-RU" sz="2400" dirty="0" smtClean="0"/>
          </a:p>
          <a:p>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de-DE" b="1" dirty="0" smtClean="0">
                <a:latin typeface="Algerian" pitchFamily="82" charset="0"/>
              </a:rPr>
              <a:t>Wassilij </a:t>
            </a:r>
            <a:r>
              <a:rPr lang="de-DE" b="1" dirty="0" err="1" smtClean="0">
                <a:latin typeface="Algerian" pitchFamily="82" charset="0"/>
              </a:rPr>
              <a:t>Grigorjewitsch</a:t>
            </a:r>
            <a:r>
              <a:rPr lang="de-DE" b="1" dirty="0" smtClean="0">
                <a:latin typeface="Algerian" pitchFamily="82" charset="0"/>
              </a:rPr>
              <a:t> </a:t>
            </a:r>
            <a:r>
              <a:rPr lang="de-DE" b="1" dirty="0" err="1" smtClean="0">
                <a:latin typeface="Algerian" pitchFamily="82" charset="0"/>
              </a:rPr>
              <a:t>Perov</a:t>
            </a:r>
            <a:r>
              <a:rPr lang="de-DE" b="1" dirty="0" smtClean="0">
                <a:latin typeface="Algerian" pitchFamily="82" charset="0"/>
              </a:rPr>
              <a:t>. </a:t>
            </a:r>
            <a:br>
              <a:rPr lang="de-DE" b="1" dirty="0" smtClean="0">
                <a:latin typeface="Algerian" pitchFamily="82" charset="0"/>
              </a:rPr>
            </a:br>
            <a:r>
              <a:rPr lang="de-DE" b="1" dirty="0" smtClean="0">
                <a:latin typeface="Algerian" pitchFamily="82" charset="0"/>
              </a:rPr>
              <a:t>Savoyer.  1864. Öl auf Leinwand</a:t>
            </a:r>
            <a:endParaRPr lang="ru-RU" b="1" dirty="0"/>
          </a:p>
        </p:txBody>
      </p:sp>
      <p:sp>
        <p:nvSpPr>
          <p:cNvPr id="6" name="Содержимое 5"/>
          <p:cNvSpPr>
            <a:spLocks noGrp="1"/>
          </p:cNvSpPr>
          <p:nvPr>
            <p:ph sz="half" idx="2"/>
          </p:nvPr>
        </p:nvSpPr>
        <p:spPr/>
        <p:txBody>
          <a:bodyPr>
            <a:noAutofit/>
          </a:bodyPr>
          <a:lstStyle/>
          <a:p>
            <a:pPr algn="just">
              <a:buNone/>
            </a:pPr>
            <a:r>
              <a:rPr lang="ru-RU" sz="2400" b="1" dirty="0" smtClean="0">
                <a:latin typeface="Blackadder ITC" pitchFamily="82" charset="0"/>
                <a:ea typeface="PMingLiU" pitchFamily="18" charset="-120"/>
                <a:cs typeface="Times New Roman" pitchFamily="18" charset="0"/>
              </a:rPr>
              <a:t>      </a:t>
            </a:r>
            <a:r>
              <a:rPr lang="de-DE" sz="2400" b="1" dirty="0" smtClean="0">
                <a:latin typeface="Blackadder ITC" pitchFamily="82" charset="0"/>
                <a:ea typeface="PMingLiU" pitchFamily="18" charset="-120"/>
                <a:cs typeface="Times New Roman" pitchFamily="18" charset="0"/>
              </a:rPr>
              <a:t>Vor </a:t>
            </a:r>
            <a:r>
              <a:rPr lang="de-DE" sz="2400" b="1" dirty="0" smtClean="0">
                <a:latin typeface="Blackadder ITC" pitchFamily="82" charset="0"/>
                <a:ea typeface="PMingLiU" pitchFamily="18" charset="-120"/>
                <a:cs typeface="Times New Roman" pitchFamily="18" charset="0"/>
              </a:rPr>
              <a:t>uns ganz junger Strolch. Der Künstler hat den äußersten Grad der Erschöpfung des Kindes, schwieriges Schicksal und die Tragödie des Lebens geschafft. Ausgefranste Hosen, kaputte Schuhe. In den Händen die zerbrochene Flöte - das Ergebnis der Kollision mit einem Konkurrenten auf der Straße. Der Hut ist leer. </a:t>
            </a:r>
          </a:p>
          <a:p>
            <a:pPr algn="just">
              <a:buNone/>
            </a:pPr>
            <a:r>
              <a:rPr lang="ru-RU" sz="2400" b="1" dirty="0" smtClean="0">
                <a:latin typeface="Blackadder ITC" pitchFamily="82" charset="0"/>
                <a:ea typeface="PMingLiU" pitchFamily="18" charset="-120"/>
                <a:cs typeface="Times New Roman" pitchFamily="18" charset="0"/>
              </a:rPr>
              <a:t>      </a:t>
            </a:r>
            <a:r>
              <a:rPr lang="de-DE" sz="2400" b="1" dirty="0" smtClean="0">
                <a:latin typeface="Blackadder ITC" pitchFamily="82" charset="0"/>
                <a:ea typeface="PMingLiU" pitchFamily="18" charset="-120"/>
                <a:cs typeface="Times New Roman" pitchFamily="18" charset="0"/>
              </a:rPr>
              <a:t>Zur </a:t>
            </a:r>
            <a:r>
              <a:rPr lang="de-DE" sz="2400" b="1" dirty="0" smtClean="0">
                <a:latin typeface="Blackadder ITC" pitchFamily="82" charset="0"/>
                <a:ea typeface="PMingLiU" pitchFamily="18" charset="-120"/>
                <a:cs typeface="Times New Roman" pitchFamily="18" charset="0"/>
              </a:rPr>
              <a:t>Zeit befindet sich dieses Gemälde in der Tretjakow-Galerie in Moskau.</a:t>
            </a:r>
            <a:endParaRPr lang="ru-RU" sz="2400" b="1" dirty="0">
              <a:latin typeface="PMingLiU" pitchFamily="18" charset="-120"/>
              <a:ea typeface="PMingLiU" pitchFamily="18" charset="-120"/>
              <a:cs typeface="Times New Roman" pitchFamily="18" charset="0"/>
            </a:endParaRPr>
          </a:p>
        </p:txBody>
      </p:sp>
      <p:pic>
        <p:nvPicPr>
          <p:cNvPr id="7" name="Содержимое 6" descr="Описание картины ">
            <a:hlinkClick r:id="rId2"/>
          </p:cNvPr>
          <p:cNvPicPr>
            <a:picLocks noGrp="1"/>
          </p:cNvPicPr>
          <p:nvPr>
            <p:ph sz="half" idx="1"/>
          </p:nvPr>
        </p:nvPicPr>
        <p:blipFill>
          <a:blip r:embed="rId3" cstate="print"/>
          <a:srcRect/>
          <a:stretch>
            <a:fillRect/>
          </a:stretch>
        </p:blipFill>
        <p:spPr bwMode="auto">
          <a:xfrm>
            <a:off x="323528" y="1556792"/>
            <a:ext cx="4104456" cy="439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404664"/>
            <a:ext cx="8686800" cy="893784"/>
          </a:xfrm>
        </p:spPr>
        <p:txBody>
          <a:bodyPr>
            <a:noAutofit/>
          </a:bodyPr>
          <a:lstStyle/>
          <a:p>
            <a:pPr algn="ctr"/>
            <a:r>
              <a:rPr lang="en-US" sz="2800" b="1" dirty="0" smtClean="0">
                <a:latin typeface="Algerian" pitchFamily="82" charset="0"/>
              </a:rPr>
              <a:t>ANTOINE WATTEAU </a:t>
            </a:r>
            <a:br>
              <a:rPr lang="en-US" sz="2800" b="1" dirty="0" smtClean="0">
                <a:latin typeface="Algerian" pitchFamily="82" charset="0"/>
              </a:rPr>
            </a:br>
            <a:r>
              <a:rPr lang="en-US" sz="2800" b="1" dirty="0" err="1" smtClean="0">
                <a:latin typeface="Algerian" pitchFamily="82" charset="0"/>
              </a:rPr>
              <a:t>Savoyer</a:t>
            </a:r>
            <a:r>
              <a:rPr lang="en-US" sz="2800" b="1" dirty="0" smtClean="0">
                <a:latin typeface="Algerian" pitchFamily="82" charset="0"/>
              </a:rPr>
              <a:t> </a:t>
            </a:r>
            <a:r>
              <a:rPr lang="en-US" sz="2800" b="1" dirty="0" err="1" smtClean="0">
                <a:latin typeface="Algerian" pitchFamily="82" charset="0"/>
              </a:rPr>
              <a:t>mit</a:t>
            </a:r>
            <a:r>
              <a:rPr lang="en-US" sz="2800" b="1" dirty="0" smtClean="0">
                <a:latin typeface="Algerian" pitchFamily="82" charset="0"/>
              </a:rPr>
              <a:t> </a:t>
            </a:r>
            <a:r>
              <a:rPr lang="en-US" sz="2800" b="1" dirty="0" err="1" smtClean="0">
                <a:latin typeface="Algerian" pitchFamily="82" charset="0"/>
              </a:rPr>
              <a:t>murmeltier</a:t>
            </a:r>
            <a:r>
              <a:rPr lang="en-US" sz="2800" b="1" dirty="0" smtClean="0">
                <a:latin typeface="Algerian" pitchFamily="82" charset="0"/>
              </a:rPr>
              <a:t> </a:t>
            </a:r>
            <a:br>
              <a:rPr lang="en-US" sz="2800" b="1" dirty="0" smtClean="0">
                <a:latin typeface="Algerian" pitchFamily="82" charset="0"/>
              </a:rPr>
            </a:br>
            <a:endParaRPr lang="ru-RU" sz="2800" b="1" dirty="0"/>
          </a:p>
        </p:txBody>
      </p:sp>
      <p:sp>
        <p:nvSpPr>
          <p:cNvPr id="3" name="Содержимое 2"/>
          <p:cNvSpPr>
            <a:spLocks noGrp="1"/>
          </p:cNvSpPr>
          <p:nvPr>
            <p:ph sz="half" idx="1"/>
          </p:nvPr>
        </p:nvSpPr>
        <p:spPr/>
        <p:txBody>
          <a:bodyPr/>
          <a:lstStyle/>
          <a:p>
            <a:pPr algn="just">
              <a:buNone/>
            </a:pPr>
            <a:r>
              <a:rPr lang="ru-RU" sz="3600" b="1" dirty="0" smtClean="0">
                <a:latin typeface="Blackadder ITC" pitchFamily="82" charset="0"/>
                <a:cs typeface="Times New Roman" pitchFamily="18" charset="0"/>
              </a:rPr>
              <a:t>   </a:t>
            </a:r>
            <a:r>
              <a:rPr lang="en-US" sz="3600" b="1" dirty="0" smtClean="0">
                <a:latin typeface="Blackadder ITC" pitchFamily="82" charset="0"/>
                <a:cs typeface="Times New Roman" pitchFamily="18" charset="0"/>
              </a:rPr>
              <a:t>Das </a:t>
            </a:r>
            <a:r>
              <a:rPr lang="de-DE" sz="3600" b="1" dirty="0" smtClean="0">
                <a:latin typeface="Blackadder ITC" pitchFamily="82" charset="0"/>
                <a:cs typeface="Times New Roman" pitchFamily="18" charset="0"/>
              </a:rPr>
              <a:t>Gemälde wurde </a:t>
            </a:r>
            <a:r>
              <a:rPr lang="en-US" sz="3600" b="1" dirty="0" smtClean="0">
                <a:latin typeface="Blackadder ITC" pitchFamily="82" charset="0"/>
                <a:cs typeface="Times New Roman" pitchFamily="18" charset="0"/>
              </a:rPr>
              <a:t>1716 </a:t>
            </a:r>
            <a:r>
              <a:rPr lang="en-US" sz="3600" b="1" dirty="0" err="1" smtClean="0">
                <a:latin typeface="Blackadder ITC" pitchFamily="82" charset="0"/>
                <a:cs typeface="Times New Roman" pitchFamily="18" charset="0"/>
              </a:rPr>
              <a:t>geschrieben</a:t>
            </a:r>
            <a:r>
              <a:rPr lang="en-US" sz="3600" b="1" dirty="0" smtClean="0">
                <a:latin typeface="Blackadder ITC" pitchFamily="82" charset="0"/>
                <a:cs typeface="Times New Roman" pitchFamily="18" charset="0"/>
              </a:rPr>
              <a:t>. Das </a:t>
            </a:r>
            <a:r>
              <a:rPr lang="en-US" sz="3600" b="1" dirty="0" err="1" smtClean="0">
                <a:latin typeface="Blackadder ITC" pitchFamily="82" charset="0"/>
                <a:cs typeface="Times New Roman" pitchFamily="18" charset="0"/>
              </a:rPr>
              <a:t>ist</a:t>
            </a:r>
            <a:r>
              <a:rPr lang="en-US" sz="3600" b="1" dirty="0" smtClean="0">
                <a:latin typeface="Blackadder ITC" pitchFamily="82" charset="0"/>
                <a:cs typeface="Times New Roman" pitchFamily="18" charset="0"/>
              </a:rPr>
              <a:t> </a:t>
            </a:r>
            <a:r>
              <a:rPr lang="en-US" sz="3600" b="1" dirty="0" err="1" smtClean="0">
                <a:latin typeface="Blackadder ITC" pitchFamily="82" charset="0"/>
                <a:cs typeface="Times New Roman" pitchFamily="18" charset="0"/>
              </a:rPr>
              <a:t>Öl</a:t>
            </a:r>
            <a:r>
              <a:rPr lang="en-US" sz="3600" b="1" dirty="0" smtClean="0">
                <a:latin typeface="Blackadder ITC" pitchFamily="82" charset="0"/>
                <a:cs typeface="Times New Roman" pitchFamily="18" charset="0"/>
              </a:rPr>
              <a:t> auf </a:t>
            </a:r>
            <a:r>
              <a:rPr lang="en-US" sz="3600" b="1" dirty="0" err="1" smtClean="0">
                <a:latin typeface="Blackadder ITC" pitchFamily="82" charset="0"/>
                <a:cs typeface="Times New Roman" pitchFamily="18" charset="0"/>
              </a:rPr>
              <a:t>Leinwand</a:t>
            </a:r>
            <a:r>
              <a:rPr lang="en-US" sz="3600" b="1" dirty="0" smtClean="0">
                <a:latin typeface="Blackadder ITC" pitchFamily="82" charset="0"/>
                <a:cs typeface="Times New Roman" pitchFamily="18" charset="0"/>
              </a:rPr>
              <a:t>. Es </a:t>
            </a:r>
            <a:r>
              <a:rPr lang="de-DE" sz="3600" b="1" dirty="0" smtClean="0">
                <a:latin typeface="Blackadder ITC" pitchFamily="82" charset="0"/>
                <a:cs typeface="Times New Roman" pitchFamily="18" charset="0"/>
              </a:rPr>
              <a:t>wurde für die Sammlung Katharina der Zweiten erworben und befindet sich zur Zeit in der Ermitage</a:t>
            </a:r>
            <a:r>
              <a:rPr lang="de-DE" sz="3600" b="1" dirty="0" smtClean="0">
                <a:latin typeface="Blackadder ITC" pitchFamily="82" charset="0"/>
              </a:rPr>
              <a:t>.</a:t>
            </a:r>
            <a:endParaRPr lang="ru-RU" sz="3600" b="1" dirty="0"/>
          </a:p>
        </p:txBody>
      </p:sp>
      <p:pic>
        <p:nvPicPr>
          <p:cNvPr id="5" name="Содержимое 5" descr="http://bobak.ru/wp-content/uploads/2011/07/savoyar-218x300.jpg">
            <a:hlinkClick r:id="rId2"/>
          </p:cNvPr>
          <p:cNvPicPr>
            <a:picLocks noGrp="1"/>
          </p:cNvPicPr>
          <p:nvPr>
            <p:ph sz="half" idx="2"/>
          </p:nvPr>
        </p:nvPicPr>
        <p:blipFill>
          <a:blip r:embed="rId3" cstate="print"/>
          <a:srcRect/>
          <a:stretch>
            <a:fillRect/>
          </a:stretch>
        </p:blipFill>
        <p:spPr bwMode="auto">
          <a:xfrm>
            <a:off x="5148064" y="1628800"/>
            <a:ext cx="3096344" cy="417646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169</TotalTime>
  <Words>326</Words>
  <Application>Microsoft Office PowerPoint</Application>
  <PresentationFormat>Экран (4:3)</PresentationFormat>
  <Paragraphs>24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Трек</vt:lpstr>
      <vt:lpstr>Слайд 1</vt:lpstr>
      <vt:lpstr>Die Autoren : der Komponist </vt:lpstr>
      <vt:lpstr>Die Autoren: das Gedicht</vt:lpstr>
      <vt:lpstr>Wer sind die Savoyare ?</vt:lpstr>
      <vt:lpstr>Das Lied</vt:lpstr>
      <vt:lpstr>Die Hauptperson</vt:lpstr>
      <vt:lpstr>Wassilij Grigorjewitsch Perov.  Savoyer.  1864. Öl auf Leinwand</vt:lpstr>
      <vt:lpstr>ANTOINE WATTEAU  Savoyer mit murmeltier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Lera</dc:creator>
  <cp:lastModifiedBy>Lera</cp:lastModifiedBy>
  <cp:revision>25</cp:revision>
  <dcterms:created xsi:type="dcterms:W3CDTF">2016-11-04T16:05:58Z</dcterms:created>
  <dcterms:modified xsi:type="dcterms:W3CDTF">2017-01-21T17:17:35Z</dcterms:modified>
</cp:coreProperties>
</file>