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0" r:id="rId2"/>
    <p:sldId id="322" r:id="rId3"/>
    <p:sldId id="302" r:id="rId4"/>
    <p:sldId id="323" r:id="rId5"/>
    <p:sldId id="324" r:id="rId6"/>
    <p:sldId id="325" r:id="rId7"/>
    <p:sldId id="309" r:id="rId8"/>
    <p:sldId id="327" r:id="rId9"/>
    <p:sldId id="328" r:id="rId10"/>
    <p:sldId id="329" r:id="rId11"/>
    <p:sldId id="330" r:id="rId12"/>
    <p:sldId id="331" r:id="rId13"/>
    <p:sldId id="333" r:id="rId14"/>
    <p:sldId id="332" r:id="rId15"/>
    <p:sldId id="335" r:id="rId16"/>
    <p:sldId id="337" r:id="rId17"/>
    <p:sldId id="338" r:id="rId18"/>
    <p:sldId id="334" r:id="rId19"/>
    <p:sldId id="336" r:id="rId20"/>
    <p:sldId id="340" r:id="rId21"/>
    <p:sldId id="341" r:id="rId22"/>
    <p:sldId id="339" r:id="rId23"/>
    <p:sldId id="343" r:id="rId24"/>
    <p:sldId id="279" r:id="rId25"/>
    <p:sldId id="29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F2C94-3210-496A-AF68-1E27A06F8949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889B-266C-423B-89CF-FC8541EF3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FB771DE-4DAD-4E1C-A589-00B02E03FED5}" type="slidenum">
              <a:rPr lang="ru-RU" altLang="ru-RU"/>
              <a:pPr eaLnBrk="1" hangingPunct="1"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414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2A9A50E6-CB06-4E9C-845F-C58578DB4131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1" y="6247376"/>
            <a:ext cx="289584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EF448A68-4DAC-45C1-99B0-AC4EB688C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280994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695720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110446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525172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11045" indent="-311045" algn="l" defTabSz="407526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buChar char="–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buChar char="»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1110275" y="1045324"/>
            <a:ext cx="6988195" cy="5224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2778" rIns="81638" bIns="42778" anchor="ctr" anchorCtr="1"/>
          <a:lstStyle/>
          <a:p>
            <a:pPr>
              <a:lnSpc>
                <a:spcPct val="100000"/>
              </a:lnSpc>
            </a:pPr>
            <a:r>
              <a:rPr lang="ru-RU" sz="4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Мы умные!</a:t>
            </a:r>
            <a:endParaRPr sz="3200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4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Мы дружные!</a:t>
            </a:r>
            <a:endParaRPr sz="3200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4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Мы внимательные!</a:t>
            </a:r>
            <a:endParaRPr sz="3200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4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Мы старательные!</a:t>
            </a:r>
            <a:endParaRPr sz="3200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4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В 1 классе учимся!</a:t>
            </a:r>
            <a:endParaRPr sz="3200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4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Всё у нас получится! </a:t>
            </a:r>
            <a:endParaRPr sz="3200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9962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Картинки по запросу берест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35" y="1412776"/>
            <a:ext cx="2137436" cy="282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88024" y="1844824"/>
            <a:ext cx="2332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Дмитриевич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Берестов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5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im3.turbina.ru/photos.4/3/3/8/9/6/1669833/normal.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96975"/>
            <a:ext cx="47529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5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827617"/>
            <a:ext cx="22579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Семёнович </a:t>
            </a:r>
          </a:p>
          <a:p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Сеф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96" y="1412776"/>
            <a:ext cx="2009775" cy="276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766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Чудо (мультфильм) 197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9609"/>
          <a:stretch/>
        </p:blipFill>
        <p:spPr>
          <a:xfrm>
            <a:off x="906163" y="1214754"/>
            <a:ext cx="7344816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412776"/>
            <a:ext cx="4572000" cy="33164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Чудо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нечто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небывалое, невероятное, удивительное, поразительное.</a:t>
            </a:r>
            <a:endParaRPr lang="ru-RU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528067" y="2276872"/>
            <a:ext cx="4320480" cy="253599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1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2571" y="1484784"/>
            <a:ext cx="4572000" cy="13803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8125"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бы березка умела говорить, как воробушки, что тогда…..?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 если бы асфальт мог говорить, что он сказал бы?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Картинки по запросу дерево сквозь асфаль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08" y="32783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opellerhead.ucoz.ru/_ph/33/1145964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35748"/>
            <a:ext cx="1897363" cy="142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69850"/>
            <a:ext cx="9144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2286000" y="1341438"/>
            <a:ext cx="47339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Пробивается   берёзка.</a:t>
            </a:r>
          </a:p>
          <a:p>
            <a:pPr eaLnBrk="1" hangingPunct="1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сходи и посмотри.</a:t>
            </a:r>
          </a:p>
          <a:p>
            <a:pPr eaLnBrk="1" hangingPunct="1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дома №3.</a:t>
            </a:r>
          </a:p>
          <a:p>
            <a:pPr eaLnBrk="1" hangingPunct="1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ещё не видел чуда?</a:t>
            </a:r>
          </a:p>
        </p:txBody>
      </p:sp>
    </p:spTree>
    <p:extLst>
      <p:ext uri="{BB962C8B-B14F-4D97-AF65-F5344CB8AC3E}">
        <p14:creationId xmlns:p14="http://schemas.microsoft.com/office/powerpoint/2010/main" val="38464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38" y="-42863"/>
            <a:ext cx="93964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11855" y="1336387"/>
            <a:ext cx="44953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1)Ты ещё не видел чуда?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11854" y="1954355"/>
            <a:ext cx="5240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2)Так сходи и посмотри.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1676" y="2539130"/>
            <a:ext cx="3304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3)Возле дома №3.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96179" y="3159784"/>
            <a:ext cx="4492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4)Пробивается   берёзка.</a:t>
            </a:r>
          </a:p>
        </p:txBody>
      </p:sp>
    </p:spTree>
    <p:extLst>
      <p:ext uri="{BB962C8B-B14F-4D97-AF65-F5344CB8AC3E}">
        <p14:creationId xmlns:p14="http://schemas.microsoft.com/office/powerpoint/2010/main" val="252999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рядка для детей - Ты похлопай вместе с нами (mixpromo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771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3931810"/>
            <a:ext cx="4572000" cy="11169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8125">
              <a:lnSpc>
                <a:spcPct val="107000"/>
              </a:lnSpc>
              <a:spcAft>
                <a:spcPts val="750"/>
              </a:spcAft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Аполлон Майков </a:t>
            </a:r>
          </a:p>
          <a:p>
            <a:pPr marL="238125">
              <a:lnSpc>
                <a:spcPct val="107000"/>
              </a:lnSpc>
              <a:spcAft>
                <a:spcPts val="750"/>
              </a:spcAft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Христос Воскрес».</a:t>
            </a:r>
            <a:endParaRPr lang="ru-RU" sz="32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по запросу Аполлон Николаевич Май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59" y="1196752"/>
            <a:ext cx="2016224" cy="267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355976" y="6021288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с.74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3448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 марте первого числа в гости к  нам 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пришла……..</a:t>
            </a:r>
            <a:endParaRPr lang="ru-RU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2707641"/>
            <a:ext cx="32079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dirty="0" smtClean="0">
                <a:solidFill>
                  <a:srgbClr val="00B050"/>
                </a:solidFill>
                <a:latin typeface="ArtScript" panose="020B0500000000000000" pitchFamily="34" charset="0"/>
              </a:rPr>
              <a:t>весна</a:t>
            </a:r>
            <a:endParaRPr lang="ru-RU" sz="13800" dirty="0">
              <a:solidFill>
                <a:srgbClr val="00B050"/>
              </a:solidFill>
              <a:latin typeface="ArtScript" panose="020B0500000000000000" pitchFamily="34" charset="0"/>
            </a:endParaRPr>
          </a:p>
        </p:txBody>
      </p:sp>
      <p:pic>
        <p:nvPicPr>
          <p:cNvPr id="4" name="Рисунок 3" descr="https://docs.google.com/viewer?url=http%3A%2F%2Fnsportal.ru%2Fsites%2Fdefault%2Ffiles%2F2013%2F1%2Fvesna_pervocvety.pptx&amp;docid=db572254f20f38f9ee6e32c27bed1efa&amp;a=bi&amp;pagenumber=2&amp;w=5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5" t="24924" r="552" b="848"/>
          <a:stretch/>
        </p:blipFill>
        <p:spPr bwMode="auto">
          <a:xfrm>
            <a:off x="683568" y="2708920"/>
            <a:ext cx="396044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12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4925"/>
            <a:ext cx="93964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Объект 5"/>
          <p:cNvSpPr>
            <a:spLocks noGrp="1"/>
          </p:cNvSpPr>
          <p:nvPr>
            <p:ph idx="1"/>
          </p:nvPr>
        </p:nvSpPr>
        <p:spPr>
          <a:xfrm>
            <a:off x="2267744" y="1412776"/>
            <a:ext cx="5976664" cy="471328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уже  знаю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новое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 знал, думал иначе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 понял, есть         вопросы </a:t>
            </a:r>
          </a:p>
        </p:txBody>
      </p:sp>
    </p:spTree>
    <p:extLst>
      <p:ext uri="{BB962C8B-B14F-4D97-AF65-F5344CB8AC3E}">
        <p14:creationId xmlns:p14="http://schemas.microsoft.com/office/powerpoint/2010/main" val="34998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4925"/>
            <a:ext cx="93964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ttp://img0.liveinternet.ru/images/attach/c/5/85/792/85792618_large_133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111250"/>
            <a:ext cx="5151438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556792"/>
            <a:ext cx="4572000" cy="2375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Весна — это пора обновления , пробуждения и новой жизни не только в природе, но и в душе человека. С приходом весны у людей появляется вера, надежда на что-то лучшее. Поэтому весну всегда ждут с нетерпением.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к нарисовать окно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72"/>
            <a:ext cx="9383713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10470" y="252018"/>
            <a:ext cx="2162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propellerhead.ucoz.ru/_ph/33/1145964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288" y="5435748"/>
            <a:ext cx="1897363" cy="142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http://stat16.privet.ru/lr/0b11291dd07c6e8da40fc606b0fd96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0000">
            <a:off x="3437246" y="1921430"/>
            <a:ext cx="3936951" cy="385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1502484"/>
            <a:ext cx="5236918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fooh.pl/pokaz/199260766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332656"/>
            <a:ext cx="6012160" cy="591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785926"/>
            <a:ext cx="9144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sunset" dir="tl">
                <a:rot lat="0" lon="0" rev="1200000"/>
              </a:lightRig>
            </a:scene3d>
            <a:sp3d extrusionH="25400" contourW="8890" prstMaterial="dkEdge">
              <a:bevelT w="38100" h="31750" prst="angle"/>
              <a:bevelB w="57150" h="38100" prst="artDeco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Молодцы</a:t>
            </a:r>
            <a:r>
              <a:rPr lang="ru-RU" sz="15000" b="1" cap="none" spc="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!</a:t>
            </a:r>
            <a:endParaRPr lang="ru-RU" sz="15000" b="1" cap="none" spc="0" dirty="0">
              <a:ln w="11430"/>
              <a:blipFill>
                <a:blip r:embed="rId3"/>
                <a:tile tx="0" ty="0" sx="100000" sy="100000" flip="none" algn="tl"/>
              </a:blip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2" name="Picture 2" descr="Картинки по запросу дневник стра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1513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683568" y="2636912"/>
            <a:ext cx="8274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err="1"/>
              <a:t>чтен</a:t>
            </a:r>
            <a:r>
              <a:rPr lang="ru-RU" altLang="ru-RU" sz="2000" b="1" dirty="0"/>
              <a:t> 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1537857" y="2667690"/>
            <a:ext cx="1568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/>
              <a:t>С.73 -75 </a:t>
            </a:r>
            <a:r>
              <a:rPr lang="ru-RU" altLang="ru-RU" sz="1800" b="1" dirty="0" err="1" smtClean="0"/>
              <a:t>чит</a:t>
            </a:r>
            <a:r>
              <a:rPr lang="ru-RU" altLang="ru-RU" sz="1800" b="1" dirty="0" smtClean="0"/>
              <a:t>.</a:t>
            </a:r>
            <a:endParaRPr lang="ru-RU" altLang="ru-RU" sz="1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вес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8960"/>
            <a:ext cx="3096344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459" y="548680"/>
            <a:ext cx="87655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ArtScript" panose="020B0500000000000000" pitchFamily="34" charset="0"/>
              </a:rPr>
              <a:t>Апрель, апрель. </a:t>
            </a:r>
          </a:p>
          <a:p>
            <a:r>
              <a:rPr lang="ru-RU" sz="7200" b="1" dirty="0">
                <a:solidFill>
                  <a:srgbClr val="0070C0"/>
                </a:solidFill>
                <a:latin typeface="ArtScript" panose="020B0500000000000000" pitchFamily="34" charset="0"/>
              </a:rPr>
              <a:t> </a:t>
            </a:r>
            <a:r>
              <a:rPr lang="ru-RU" sz="7200" b="1" dirty="0" smtClean="0">
                <a:solidFill>
                  <a:srgbClr val="0070C0"/>
                </a:solidFill>
                <a:latin typeface="ArtScript" panose="020B0500000000000000" pitchFamily="34" charset="0"/>
              </a:rPr>
              <a:t>                  Звенит капель…</a:t>
            </a:r>
            <a:endParaRPr lang="ru-RU" sz="7200" b="1" dirty="0">
              <a:solidFill>
                <a:srgbClr val="0070C0"/>
              </a:solidFill>
              <a:latin typeface="ArtScrip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7560840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окном весна.  Весной мы чаще и шире открываем окна, чтобы свежий весенний воздух наполнил наше жилище. Открытое окно, пусть оно станет символом нашего урока.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8840"/>
            <a:ext cx="5758261" cy="4322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6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Картинки по запросу Аполлон Николаевич Май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42868"/>
            <a:ext cx="2016224" cy="267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Картинки по запросу Алексей Николаевич Плещее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42868"/>
            <a:ext cx="2134485" cy="242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339752" y="4004232"/>
            <a:ext cx="216584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Аполлон </a:t>
            </a:r>
            <a:endParaRPr lang="ru-RU" sz="28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Николаевич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Майков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3916064"/>
            <a:ext cx="216584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Алексей </a:t>
            </a:r>
            <a:endParaRPr lang="ru-RU" sz="28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Николаевич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Плещеев </a:t>
            </a:r>
            <a:endParaRPr lang="ru-RU" sz="2800" b="1" i="1" dirty="0"/>
          </a:p>
        </p:txBody>
      </p:sp>
      <p:pic>
        <p:nvPicPr>
          <p:cNvPr id="2050" name="Picture 2" descr="Картинки по запросу ласточка анимац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436">
            <a:off x="3800414" y="370638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6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1507625" cy="2198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4067944" y="1126839"/>
            <a:ext cx="195418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Петровна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Токмакова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Евгения Трутн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1895"/>
            <a:ext cx="150136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3476432" y="3992419"/>
            <a:ext cx="189417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Федоровна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Трутнева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9385" y="5933041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С.70-71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0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ЕСНА - Мультик для детей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373"/>
          <a:stretch/>
        </p:blipFill>
        <p:spPr>
          <a:xfrm>
            <a:off x="548776" y="1381389"/>
            <a:ext cx="8040688" cy="4144075"/>
          </a:xfrm>
        </p:spPr>
      </p:pic>
    </p:spTree>
    <p:extLst>
      <p:ext uri="{BB962C8B-B14F-4D97-AF65-F5344CB8AC3E}">
        <p14:creationId xmlns:p14="http://schemas.microsoft.com/office/powerpoint/2010/main" val="20301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2571" y="-43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Выглянем в окно. Что услышим и увидим?  Хотите узнать, о чем поют воробушки?  </a:t>
            </a:r>
            <a:endParaRPr lang="ru-RU" dirty="0"/>
          </a:p>
        </p:txBody>
      </p:sp>
      <p:pic>
        <p:nvPicPr>
          <p:cNvPr id="8194" name="Picture 2" descr="Картинки по запросу воробей анимац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r="8535"/>
          <a:stretch/>
        </p:blipFill>
        <p:spPr bwMode="auto">
          <a:xfrm>
            <a:off x="2292571" y="1124744"/>
            <a:ext cx="475564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ние птиц - Вороб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856" y="935035"/>
            <a:ext cx="8867429" cy="49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 нарисовать ок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3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Картинки по запросу воробей анимац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r="8535"/>
          <a:stretch/>
        </p:blipFill>
        <p:spPr bwMode="auto">
          <a:xfrm>
            <a:off x="2292571" y="1124744"/>
            <a:ext cx="475564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8925" y="239207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С.73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760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дружба 4 класс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дружба 4 класс</Template>
  <TotalTime>388</TotalTime>
  <Words>214</Words>
  <Application>Microsoft Office PowerPoint</Application>
  <PresentationFormat>Экран (4:3)</PresentationFormat>
  <Paragraphs>58</Paragraphs>
  <Slides>25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MS Gothic</vt:lpstr>
      <vt:lpstr>Arial</vt:lpstr>
      <vt:lpstr>Arial Unicode MS</vt:lpstr>
      <vt:lpstr>ArtScript</vt:lpstr>
      <vt:lpstr>Calibri</vt:lpstr>
      <vt:lpstr>Helvetica</vt:lpstr>
      <vt:lpstr>Times New Roman</vt:lpstr>
      <vt:lpstr>презентация дружба 4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39</cp:revision>
  <dcterms:created xsi:type="dcterms:W3CDTF">2015-04-11T09:06:02Z</dcterms:created>
  <dcterms:modified xsi:type="dcterms:W3CDTF">2018-02-11T08:02:29Z</dcterms:modified>
</cp:coreProperties>
</file>