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6" r:id="rId3"/>
    <p:sldId id="265" r:id="rId4"/>
    <p:sldId id="266" r:id="rId5"/>
    <p:sldId id="268" r:id="rId6"/>
    <p:sldId id="267" r:id="rId7"/>
    <p:sldId id="269" r:id="rId8"/>
    <p:sldId id="276" r:id="rId9"/>
    <p:sldId id="275" r:id="rId10"/>
    <p:sldId id="270" r:id="rId11"/>
    <p:sldId id="271" r:id="rId12"/>
    <p:sldId id="272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howGuides="1">
      <p:cViewPr varScale="1">
        <p:scale>
          <a:sx n="92" d="100"/>
          <a:sy n="92" d="100"/>
        </p:scale>
        <p:origin x="-492" y="-102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1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ru-RU" smtClean="0"/>
              <a:t>29.10.2017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ru-RU" smtClean="0"/>
              <a:t>29.10.2017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29.10.2017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29.10.2017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29.10.2017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29.10.2017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29.10.2017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ru-RU" smtClean="0"/>
              <a:pPr/>
              <a:t>29.10.2017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605262" cy="3183631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Пятно как средство выражения</a:t>
            </a:r>
            <a:endParaRPr lang="ru-RU" sz="7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3932" y="4725144"/>
            <a:ext cx="5029201" cy="1397000"/>
          </a:xfrm>
        </p:spPr>
        <p:txBody>
          <a:bodyPr/>
          <a:lstStyle/>
          <a:p>
            <a:r>
              <a:rPr lang="ru-RU" dirty="0" err="1" smtClean="0"/>
              <a:t>Бордачева</a:t>
            </a:r>
            <a:r>
              <a:rPr lang="ru-RU" dirty="0" smtClean="0"/>
              <a:t> Ю.Г.</a:t>
            </a:r>
          </a:p>
          <a:p>
            <a:r>
              <a:rPr lang="ru-RU" dirty="0" smtClean="0"/>
              <a:t>Изо </a:t>
            </a:r>
            <a:r>
              <a:rPr lang="ru-RU" dirty="0" smtClean="0"/>
              <a:t>6 класс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476" y="17628"/>
            <a:ext cx="4320480" cy="687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281029" y="-1687419"/>
            <a:ext cx="6738062" cy="103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11" y="2348880"/>
            <a:ext cx="4946659" cy="4342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409" y="2348880"/>
            <a:ext cx="6103624" cy="426032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35860" y="85172"/>
            <a:ext cx="6973414" cy="7353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Задание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21804" y="1066226"/>
            <a:ext cx="5029201" cy="13970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Нарисовать рисунок с помощью линий и пятна- главного в композиции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0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89757" y="116632"/>
            <a:ext cx="3960440" cy="648072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Пятно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" y="260647"/>
            <a:ext cx="5518347" cy="6444276"/>
          </a:xfrm>
        </p:spPr>
        <p:txBody>
          <a:bodyPr/>
          <a:lstStyle/>
          <a:p>
            <a:pPr lvl="8"/>
            <a:r>
              <a:rPr lang="ru-RU" dirty="0" smtClean="0"/>
              <a:t> </a:t>
            </a:r>
            <a:r>
              <a:rPr lang="ru-RU" sz="2000" dirty="0"/>
              <a:t>(тональное и цветовое) имеет большое значение как в набросках и зарисовках, так и в работе над эскизами композиции. Необходимость применения тонального пятна в качестве графического средства возникает главным образом при решении следующих задач композиции: для выявления или подчеркивания объемности формы, для передачи ее освещенности, для показа силы тона в окраске формы, фактуры ее поверхности с целью передачи глубины пространства, окружающего объемную форму.</a:t>
            </a:r>
            <a:endParaRPr lang="ru-RU" sz="20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2" y="116632"/>
            <a:ext cx="5544616" cy="65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7828" y="1108091"/>
            <a:ext cx="3805064" cy="4768552"/>
          </a:xfrm>
        </p:spPr>
        <p:txBody>
          <a:bodyPr>
            <a:noAutofit/>
          </a:bodyPr>
          <a:lstStyle/>
          <a:p>
            <a:r>
              <a:rPr lang="ru-RU" sz="3200" dirty="0" smtClean="0"/>
              <a:t> Тональное пятно используется и для того, чтобы уже в эскизе композиции решить тональные контрасты, которые закладывают основу выразительности.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476" y="260648"/>
            <a:ext cx="4752528" cy="646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955" y="52675"/>
            <a:ext cx="5235870" cy="6806631"/>
          </a:xfrm>
          <a:prstGeom prst="rect">
            <a:avLst/>
          </a:prstGeom>
        </p:spPr>
      </p:pic>
      <p:pic>
        <p:nvPicPr>
          <p:cNvPr id="1026" name="Picture 2" descr="http://1piar.ru/folio/images/577865-m67421e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3" y="5373216"/>
            <a:ext cx="6835207" cy="142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916" y="620688"/>
            <a:ext cx="3672408" cy="414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6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932" y="22447"/>
            <a:ext cx="9118749" cy="683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84" y="0"/>
            <a:ext cx="9046740" cy="678505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17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08" y="232208"/>
            <a:ext cx="9073008" cy="638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60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1764" y="260648"/>
            <a:ext cx="3816424" cy="640871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Чтобы нарисовать пятно карандашом, необходимо класть штрихи плотно друг к другу. На иллюстрации художника-графика Льва </a:t>
            </a:r>
            <a:r>
              <a:rPr lang="ru-RU" dirty="0" err="1"/>
              <a:t>Дурасова</a:t>
            </a:r>
            <a:r>
              <a:rPr lang="ru-RU" dirty="0"/>
              <a:t> город и его жители  изображены лёгкими линиями. Лишь одна фигура выполнена пятном. </a:t>
            </a:r>
          </a:p>
          <a:p>
            <a:r>
              <a:rPr lang="ru-RU" dirty="0"/>
              <a:t>Какие чувства у вас вызывает эта фигура человека?</a:t>
            </a:r>
          </a:p>
          <a:p>
            <a:r>
              <a:rPr lang="ru-RU" dirty="0"/>
              <a:t>Тревога</a:t>
            </a:r>
          </a:p>
          <a:p>
            <a:r>
              <a:rPr lang="ru-RU" dirty="0"/>
              <a:t>Страх</a:t>
            </a:r>
          </a:p>
          <a:p>
            <a:r>
              <a:rPr lang="ru-RU" dirty="0"/>
              <a:t>Для чего художник использовал этот элемент графики в своей иллюстрации?</a:t>
            </a:r>
          </a:p>
          <a:p>
            <a:r>
              <a:rPr lang="ru-RU" dirty="0"/>
              <a:t>- Привлечь внимание к фигуре.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204" y="1486660"/>
            <a:ext cx="7996168" cy="102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6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868" y="533399"/>
            <a:ext cx="7693497" cy="3753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Язык графики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316" y="378159"/>
            <a:ext cx="6120680" cy="1322649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Точка, линия, штрих, пятно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1764" y="871362"/>
            <a:ext cx="4244984" cy="5845846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63086" t="69942" r="-349"/>
          <a:stretch/>
        </p:blipFill>
        <p:spPr>
          <a:xfrm>
            <a:off x="5230316" y="2492896"/>
            <a:ext cx="630845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бочий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Контрастная деловая презентация (широкоэкранный формат)</Template>
  <TotalTime>0</TotalTime>
  <Words>186</Words>
  <Application>Microsoft Office PowerPoint</Application>
  <PresentationFormat>Произвольный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Business Contrast 16x9</vt:lpstr>
      <vt:lpstr>Пятно как средство выражения</vt:lpstr>
      <vt:lpstr>Пятно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Язык графики</vt:lpstr>
      <vt:lpstr>Презентация PowerPoint</vt:lpstr>
      <vt:lpstr>Задание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2017-09-24T10:50:00Z</dcterms:created>
  <dcterms:modified xsi:type="dcterms:W3CDTF">2017-10-29T13:01:45Z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