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910" y="835313"/>
            <a:ext cx="2759446" cy="39420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3431" y="2490282"/>
            <a:ext cx="6147880" cy="22871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Мужской и женский костюм Востока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Урок </a:t>
            </a:r>
            <a:r>
              <a:rPr lang="ru-RU" smtClean="0"/>
              <a:t>ИЗО </a:t>
            </a:r>
            <a:r>
              <a:rPr lang="ru-RU" smtClean="0"/>
              <a:t>4 класс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Бордачева</a:t>
            </a:r>
            <a:r>
              <a:rPr lang="ru-RU" dirty="0" smtClean="0"/>
              <a:t> Ю. Г. </a:t>
            </a:r>
          </a:p>
          <a:p>
            <a:r>
              <a:rPr lang="ru-RU" dirty="0" smtClean="0"/>
              <a:t>МОУ «СОШ № 48» г. Магнитогорск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5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15" y="1642354"/>
            <a:ext cx="5610225" cy="42084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705" y="1272770"/>
            <a:ext cx="6105187" cy="457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3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5978" y="2373548"/>
            <a:ext cx="6574243" cy="412452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 принятием мусульманской религии ислам изображение человека в искусстве находится под запретом. </a:t>
            </a:r>
            <a:endParaRPr lang="ru-RU" dirty="0" smtClean="0"/>
          </a:p>
          <a:p>
            <a:r>
              <a:rPr lang="ru-RU" dirty="0"/>
              <a:t>Изящный стан, белое гладкое лицо «подобно луне в четырнадцатую ночь», миндалевидные темные глаза под густыми и длинными черными бровями, родинка на щеке — такой предстает перед нами героиня сказок </a:t>
            </a:r>
            <a:r>
              <a:rPr lang="ru-RU" dirty="0" err="1"/>
              <a:t>Шехеразада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Их одежда — даже и нищенская — красива и изящна: короткие штаны, покрывало (или мантия, скорее — тога из тонкой белой шерстяной материи) или плащ с капюшоном; для прикрытия головы (в неблагоприятную погоду, при сильной жаре и т. п. для этого служит также и капюшон) употребляют тюрбан или кусок белого муслина, которым они опоясывают свои штаны; обыкновенно они оставляют ноги босыми и не обуваются, а лишь изредка надевают туфли из желтого или красного сафьяна.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988" y="2217907"/>
            <a:ext cx="3445772" cy="40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599"/>
            <a:ext cx="5047001" cy="419302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Сухой и знойный климат Аравийской пустыни обусловил появление уже в глубокой древности и у мужчин, и у женщин такого вида одежды, как покрывало. По покрою — это четырехугольный кусок ткани (чаще всего белого или голубого цвета), обшитый по краю бахромой.. Покрывало тесьмой прикрепляли на лбу и перекидывали через голову назад, закрывая спину, плечи, а при необходимости — и всю фигуру. В период завоеваний (VII — IX вв.) арабы заимствовали ту или иную форму одежды покоренных народов, и ассортимент каждой завоеванной области обогащал и разнообразил арабскую национальную одежду. Впоследствии единственной частью одежды, общей для всех арабов, стали штаны (азиатское заимствование).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149" y="2029357"/>
            <a:ext cx="2778901" cy="42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068" y="2383277"/>
            <a:ext cx="5904690" cy="365440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Женский арабский костюм очень красочен и живописен: белые или цветные очень широкие шаровары из тонкой шелковой или хлопчатобумажной ткани, подвязанные у коленей и спадающие до ступней; рубашка длиной до коленей; сверху — распашной кафтан, прилегающий по талии и груди, с разрезами по бокам; на талии повязан пояс-шаль; как и в мужском костюме, верхней одеждой служит халат. Очень красивы женские покрывала: белые, розовые, черные, украшенные блестками, вышивкой, золотом. Волосы заплетены в косы и перевиты шелком.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94" y="2490282"/>
            <a:ext cx="3801911" cy="36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552" y="268945"/>
            <a:ext cx="3746762" cy="6376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945" y="268945"/>
            <a:ext cx="4307699" cy="64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7" y="553312"/>
            <a:ext cx="4965031" cy="59369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93" y="491763"/>
            <a:ext cx="4562855" cy="62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409" y="287226"/>
            <a:ext cx="8911687" cy="1280890"/>
          </a:xfrm>
        </p:spPr>
        <p:txBody>
          <a:bodyPr/>
          <a:lstStyle/>
          <a:p>
            <a:r>
              <a:rPr lang="ru-RU" dirty="0" smtClean="0"/>
              <a:t>Нарисовать женский восточный костюм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6" y="2329858"/>
            <a:ext cx="2886353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46" y="1715330"/>
            <a:ext cx="3336870" cy="4638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15" y="1715330"/>
            <a:ext cx="3907927" cy="50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" y="1762458"/>
            <a:ext cx="2838450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3340" r="2074" b="2226"/>
          <a:stretch/>
        </p:blipFill>
        <p:spPr>
          <a:xfrm>
            <a:off x="8771021" y="589546"/>
            <a:ext cx="3152274" cy="6124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63" y="575992"/>
            <a:ext cx="4018547" cy="593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dirty="0" smtClean="0"/>
              <a:t>Работы учеников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9298" y="2434933"/>
            <a:ext cx="4239458" cy="317959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t="23753" r="2908" b="10850"/>
          <a:stretch/>
        </p:blipFill>
        <p:spPr>
          <a:xfrm rot="5400000">
            <a:off x="6757360" y="2078550"/>
            <a:ext cx="5723108" cy="28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</TotalTime>
  <Words>376</Words>
  <Application>Microsoft Office PowerPoint</Application>
  <PresentationFormat>Широкоэкранный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Легкий дым</vt:lpstr>
      <vt:lpstr>Мужской и женский костюм Востока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Нарисовать женский восточный костюм </vt:lpstr>
      <vt:lpstr>Презентация PowerPoint</vt:lpstr>
      <vt:lpstr>Работы учеников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Мужской и женский костюм Востока</dc:title>
  <dc:creator>Юля</dc:creator>
  <cp:lastModifiedBy>Юля</cp:lastModifiedBy>
  <cp:revision>8</cp:revision>
  <dcterms:created xsi:type="dcterms:W3CDTF">2021-04-04T16:30:20Z</dcterms:created>
  <dcterms:modified xsi:type="dcterms:W3CDTF">2021-04-12T18:01:38Z</dcterms:modified>
</cp:coreProperties>
</file>