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64" r:id="rId4"/>
    <p:sldId id="258" r:id="rId5"/>
    <p:sldId id="265" r:id="rId6"/>
    <p:sldId id="259" r:id="rId7"/>
    <p:sldId id="260" r:id="rId8"/>
    <p:sldId id="266" r:id="rId9"/>
    <p:sldId id="261" r:id="rId10"/>
    <p:sldId id="262" r:id="rId11"/>
    <p:sldId id="267" r:id="rId12"/>
    <p:sldId id="26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570" autoAdjust="0"/>
  </p:normalViewPr>
  <p:slideViewPr>
    <p:cSldViewPr>
      <p:cViewPr varScale="1">
        <p:scale>
          <a:sx n="89" d="100"/>
          <a:sy n="89" d="100"/>
        </p:scale>
        <p:origin x="216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2BCDF-8C3C-4FA6-9037-27666C3C78A0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3F626-1963-45A3-9846-9E424823C2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777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удалять, копировать и перемещать файлы.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извлекать файлы из архива и создавать архивы;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находить файл по его полному имени;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выполнять сортировку файлов по имени, типу и размеру;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3F626-1963-45A3-9846-9E424823C2BB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48D65A5-16A6-44D4-9504-39B4806E6F00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945A6CB-1437-4E44-87D9-A724635961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65A5-16A6-44D4-9504-39B4806E6F00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5A6CB-1437-4E44-87D9-A724635961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65A5-16A6-44D4-9504-39B4806E6F00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5A6CB-1437-4E44-87D9-A724635961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65A5-16A6-44D4-9504-39B4806E6F00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5A6CB-1437-4E44-87D9-A7246359618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65A5-16A6-44D4-9504-39B4806E6F00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5A6CB-1437-4E44-87D9-A7246359618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65A5-16A6-44D4-9504-39B4806E6F00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5A6CB-1437-4E44-87D9-A7246359618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65A5-16A6-44D4-9504-39B4806E6F00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5A6CB-1437-4E44-87D9-A7246359618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65A5-16A6-44D4-9504-39B4806E6F00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5A6CB-1437-4E44-87D9-A72463596189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65A5-16A6-44D4-9504-39B4806E6F00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5A6CB-1437-4E44-87D9-A724635961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E48D65A5-16A6-44D4-9504-39B4806E6F00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5A6CB-1437-4E44-87D9-A7246359618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48D65A5-16A6-44D4-9504-39B4806E6F00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945A6CB-1437-4E44-87D9-A7246359618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48D65A5-16A6-44D4-9504-39B4806E6F00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945A6CB-1437-4E44-87D9-A7246359618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4414" y="1357298"/>
            <a:ext cx="7143800" cy="2357454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sz="3500" i="1" dirty="0" smtClean="0">
                <a:solidFill>
                  <a:srgbClr val="FF0000"/>
                </a:solidFill>
              </a:rPr>
              <a:t>«</a:t>
            </a:r>
            <a:r>
              <a:rPr lang="ru-RU" sz="3500" i="1" dirty="0">
                <a:solidFill>
                  <a:srgbClr val="FF0000"/>
                </a:solidFill>
              </a:rPr>
              <a:t>Ум заключается не только в знании, но и в умении применять знания на практике</a:t>
            </a:r>
            <a:r>
              <a:rPr lang="ru-RU" sz="3500" i="1" dirty="0" smtClean="0">
                <a:solidFill>
                  <a:srgbClr val="FF0000"/>
                </a:solidFill>
              </a:rPr>
              <a:t>» </a:t>
            </a:r>
          </a:p>
          <a:p>
            <a:pPr algn="r"/>
            <a:endParaRPr lang="ru-RU" sz="3500" i="1" dirty="0" smtClean="0">
              <a:solidFill>
                <a:srgbClr val="FF0000"/>
              </a:solidFill>
            </a:endParaRPr>
          </a:p>
          <a:p>
            <a:pPr algn="r"/>
            <a:r>
              <a:rPr lang="ru-RU" sz="3500" i="1" dirty="0" smtClean="0">
                <a:solidFill>
                  <a:srgbClr val="FF0000"/>
                </a:solidFill>
              </a:rPr>
              <a:t>Аристотель</a:t>
            </a:r>
            <a:endParaRPr lang="ru-RU" sz="3500" dirty="0" smtClean="0">
              <a:solidFill>
                <a:srgbClr val="FF000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1714488"/>
            <a:ext cx="8229600" cy="452596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Упорядочивая файлы по имени, типу или размеру ответьте на предложенные вопросы</a:t>
            </a:r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3684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Дополнительное задание</a:t>
            </a:r>
            <a:br>
              <a:rPr lang="ru-RU" dirty="0" smtClean="0"/>
            </a:br>
            <a:r>
              <a:rPr lang="ru-RU" dirty="0" smtClean="0"/>
              <a:t>Работа с файлами 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итог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93589"/>
            <a:ext cx="8847488" cy="515410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3846" y="19108"/>
            <a:ext cx="8229600" cy="1143000"/>
          </a:xfrm>
        </p:spPr>
        <p:txBody>
          <a:bodyPr/>
          <a:lstStyle/>
          <a:p>
            <a:r>
              <a:rPr lang="ru-RU" dirty="0" smtClean="0"/>
              <a:t>Итоги урока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1268760"/>
            <a:ext cx="8216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Оцените свою работу - Посчитайте количество баллов, набранных во время урока в листе самооценки</a:t>
            </a:r>
          </a:p>
        </p:txBody>
      </p:sp>
    </p:spTree>
    <p:extLst>
      <p:ext uri="{BB962C8B-B14F-4D97-AF65-F5344CB8AC3E}">
        <p14:creationId xmlns:p14="http://schemas.microsoft.com/office/powerpoint/2010/main" val="77051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- Вам было легко или были трудности?</a:t>
            </a:r>
          </a:p>
          <a:p>
            <a:r>
              <a:rPr lang="ru-RU" sz="3200" dirty="0" smtClean="0"/>
              <a:t>- Что у вас получилось лучше всего и без ошибок?</a:t>
            </a:r>
          </a:p>
          <a:p>
            <a:r>
              <a:rPr lang="ru-RU" sz="3200" dirty="0" smtClean="0"/>
              <a:t>Что узнали нового на уроке? Чему научились?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 урока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200" dirty="0" smtClean="0"/>
              <a:t>-Как хранят книги в библиотеке?</a:t>
            </a:r>
          </a:p>
          <a:p>
            <a:r>
              <a:rPr lang="ru-RU" sz="3200" dirty="0" smtClean="0"/>
              <a:t>-Как хранят файлы в компьютере?</a:t>
            </a:r>
          </a:p>
          <a:p>
            <a:r>
              <a:rPr lang="ru-RU" sz="3200" dirty="0" smtClean="0"/>
              <a:t> -Подберите наиболее точное название такой системе хранения файлов. </a:t>
            </a:r>
          </a:p>
          <a:p>
            <a:r>
              <a:rPr lang="ru-RU" sz="3200" dirty="0" smtClean="0"/>
              <a:t>-Все ли умеют работать с файловой системой?</a:t>
            </a:r>
          </a:p>
          <a:p>
            <a:r>
              <a:rPr lang="ru-RU" sz="3200" dirty="0" smtClean="0"/>
              <a:t>Что нужно уметь выполнять для работы с ФС?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Разминка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ips-ua.com/img/5/d/5d5c46fc1e7f9e91bd5cbd515ce6b61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5219" y="2563633"/>
            <a:ext cx="6736262" cy="4294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260648"/>
            <a:ext cx="8229600" cy="112923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Тема урока: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500034" y="800419"/>
            <a:ext cx="8229600" cy="1391043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dirty="0" smtClean="0"/>
              <a:t>Файлы и файловая система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0" y="4869160"/>
            <a:ext cx="25394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Подготовил:</a:t>
            </a:r>
          </a:p>
          <a:p>
            <a:r>
              <a:rPr lang="ru-RU" sz="1400" dirty="0" smtClean="0"/>
              <a:t>Учитель информатики </a:t>
            </a:r>
          </a:p>
          <a:p>
            <a:r>
              <a:rPr lang="ru-RU" sz="1400" dirty="0" smtClean="0"/>
              <a:t>МБОУ «Февральская СОШ»</a:t>
            </a:r>
          </a:p>
          <a:p>
            <a:r>
              <a:rPr lang="ru-RU" sz="1400" dirty="0" smtClean="0"/>
              <a:t>Дружина Т.Б.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Научиться работать с объектами файловой системы</a:t>
            </a:r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урока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начало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274638"/>
            <a:ext cx="8875781" cy="517058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29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Repository </a:t>
            </a:r>
            <a:r>
              <a:rPr lang="ru-RU" dirty="0" smtClean="0"/>
              <a:t>-– 7 класс -- Тест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«Тест-эстафета»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876630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 smtClean="0"/>
              <a:t>Repository </a:t>
            </a:r>
            <a:r>
              <a:rPr lang="ru-RU" sz="3200" dirty="0" smtClean="0"/>
              <a:t>– 7 класс- Работа 5 </a:t>
            </a:r>
          </a:p>
          <a:p>
            <a:r>
              <a:rPr lang="ru-RU" sz="3200" dirty="0" smtClean="0"/>
              <a:t>Выполнить по одному варианту из путей к файлу (всего 11 вариантов)</a:t>
            </a:r>
          </a:p>
          <a:p>
            <a:r>
              <a:rPr lang="ru-RU" sz="3200" dirty="0" smtClean="0"/>
              <a:t>Откройте соответствующий файл, прочтите в нём фрагмент крылатого выражения и полный путь к файлу с продолжением этого крылатого выражения.</a:t>
            </a:r>
          </a:p>
          <a:p>
            <a:r>
              <a:rPr lang="ru-RU" sz="3200" dirty="0" smtClean="0"/>
              <a:t>Запишите фрагмент крылатого выражения и следуйте по указанному пути</a:t>
            </a:r>
          </a:p>
          <a:p>
            <a:r>
              <a:rPr lang="ru-RU" sz="3200" dirty="0" smtClean="0"/>
              <a:t>Повторяйте п.2–3, пока не «соберёте» крылатое выражение полностью</a:t>
            </a:r>
          </a:p>
          <a:p>
            <a:r>
              <a:rPr lang="ru-RU" sz="3200" dirty="0" smtClean="0"/>
              <a:t>Запишите Крылатое выражение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 smtClean="0"/>
              <a:t>Задание 1</a:t>
            </a:r>
            <a:br>
              <a:rPr lang="ru-RU" b="0" dirty="0" smtClean="0"/>
            </a:br>
            <a:r>
              <a:rPr lang="ru-RU" b="0" dirty="0" smtClean="0"/>
              <a:t>«Файловые подсказки»</a:t>
            </a:r>
            <a:endParaRPr lang="ru-RU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писание работы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3651"/>
            <a:ext cx="9144000" cy="6881651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30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</a:t>
            </a:r>
            <a:r>
              <a:rPr lang="en-US" dirty="0" smtClean="0"/>
              <a:t>Repository—7 </a:t>
            </a:r>
            <a:r>
              <a:rPr lang="ru-RU" dirty="0" smtClean="0"/>
              <a:t>класс найдите архив </a:t>
            </a:r>
            <a:r>
              <a:rPr lang="ru-RU" b="1" dirty="0" smtClean="0"/>
              <a:t>ФАЙЛЫ</a:t>
            </a:r>
          </a:p>
          <a:p>
            <a:r>
              <a:rPr lang="ru-RU" dirty="0" smtClean="0"/>
              <a:t>Выясните размер архива</a:t>
            </a:r>
          </a:p>
          <a:p>
            <a:r>
              <a:rPr lang="ru-RU" dirty="0" smtClean="0"/>
              <a:t>Извлеките архив</a:t>
            </a:r>
          </a:p>
          <a:p>
            <a:r>
              <a:rPr lang="ru-RU" dirty="0" smtClean="0"/>
              <a:t>Выясните размер полученной папки</a:t>
            </a:r>
          </a:p>
          <a:p>
            <a:r>
              <a:rPr lang="ru-RU" dirty="0" smtClean="0"/>
              <a:t>Запишите размер архива </a:t>
            </a:r>
            <a:r>
              <a:rPr lang="ru-RU" b="1" dirty="0" smtClean="0"/>
              <a:t>ФАЙЛЫ </a:t>
            </a:r>
            <a:r>
              <a:rPr lang="ru-RU" dirty="0" smtClean="0"/>
              <a:t>и размер папки </a:t>
            </a:r>
            <a:r>
              <a:rPr lang="ru-RU" b="1" dirty="0" smtClean="0"/>
              <a:t>ФАЙЛЫ </a:t>
            </a:r>
            <a:r>
              <a:rPr lang="ru-RU" dirty="0" smtClean="0"/>
              <a:t>в соответствующую таблицу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Задание 2</a:t>
            </a:r>
            <a:br>
              <a:rPr lang="ru-RU" dirty="0" smtClean="0"/>
            </a:br>
            <a:r>
              <a:rPr lang="ru-RU" dirty="0" smtClean="0"/>
              <a:t>Извлечение файлов из архива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174</TotalTime>
  <Words>256</Words>
  <Application>Microsoft Office PowerPoint</Application>
  <PresentationFormat>Экран (4:3)</PresentationFormat>
  <Paragraphs>45</Paragraphs>
  <Slides>12</Slides>
  <Notes>1</Notes>
  <HiddenSlides>1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Calibri</vt:lpstr>
      <vt:lpstr>Lucida Sans Unicode</vt:lpstr>
      <vt:lpstr>Verdana</vt:lpstr>
      <vt:lpstr>Wingdings 2</vt:lpstr>
      <vt:lpstr>Wingdings 3</vt:lpstr>
      <vt:lpstr>Открытая</vt:lpstr>
      <vt:lpstr>Презентация PowerPoint</vt:lpstr>
      <vt:lpstr>Разминка</vt:lpstr>
      <vt:lpstr>Тема урока: </vt:lpstr>
      <vt:lpstr>Цель урока</vt:lpstr>
      <vt:lpstr>Презентация PowerPoint</vt:lpstr>
      <vt:lpstr>«Тест-эстафета»</vt:lpstr>
      <vt:lpstr>Задание 1 «Файловые подсказки»</vt:lpstr>
      <vt:lpstr>Презентация PowerPoint</vt:lpstr>
      <vt:lpstr>Задание 2 Извлечение файлов из архива</vt:lpstr>
      <vt:lpstr>Дополнительное задание Работа с файлами  </vt:lpstr>
      <vt:lpstr>Итоги урока</vt:lpstr>
      <vt:lpstr>Итоги урока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Танюша</dc:creator>
  <cp:lastModifiedBy>USER</cp:lastModifiedBy>
  <cp:revision>17</cp:revision>
  <dcterms:created xsi:type="dcterms:W3CDTF">2018-12-11T11:18:28Z</dcterms:created>
  <dcterms:modified xsi:type="dcterms:W3CDTF">2021-02-12T02:09:16Z</dcterms:modified>
</cp:coreProperties>
</file>