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272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86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568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025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249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884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725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483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508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912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46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846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227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95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014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846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687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50E86C2-3E2C-477A-8365-36D3DD80334C}" type="datetimeFigureOut">
              <a:rPr lang="ru-RU" smtClean="0"/>
              <a:t>24.03.2018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E641135D-FA73-45F8-B5A2-CCF86D1B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59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Деревья потомков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22 урок, 3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7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521" t="27964" r="28021" b="41480"/>
          <a:stretch/>
        </p:blipFill>
        <p:spPr>
          <a:xfrm>
            <a:off x="320078" y="1330037"/>
            <a:ext cx="11365192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9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№132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0608" t="28621" r="25742" b="11816"/>
          <a:stretch/>
        </p:blipFill>
        <p:spPr>
          <a:xfrm>
            <a:off x="240553" y="2336799"/>
            <a:ext cx="5836974" cy="448013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7722" t="17050" r="30542" b="42448"/>
          <a:stretch/>
        </p:blipFill>
        <p:spPr>
          <a:xfrm>
            <a:off x="6142182" y="2641600"/>
            <a:ext cx="5939059" cy="32419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82400" y="3020291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568074" y="3292764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568074" y="3565237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1568074" y="3856121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1568074" y="4128594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1564044" y="4451927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564044" y="4844412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1582400" y="5146870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1582400" y="5440090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383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№133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0800" t="42235" r="42397" b="42449"/>
          <a:stretch/>
        </p:blipFill>
        <p:spPr>
          <a:xfrm>
            <a:off x="2044324" y="3142238"/>
            <a:ext cx="5861992" cy="188421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2565" t="34749" r="30734" b="7391"/>
          <a:stretch/>
        </p:blipFill>
        <p:spPr>
          <a:xfrm>
            <a:off x="9217891" y="701965"/>
            <a:ext cx="1200727" cy="5832095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4017818" y="3643746"/>
            <a:ext cx="3413606" cy="854363"/>
            <a:chOff x="4017818" y="3643746"/>
            <a:chExt cx="3413606" cy="85436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4017818" y="4211782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017818" y="3925455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304145" y="3934691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304144" y="3643746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304144" y="3930073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590471" y="3934691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590470" y="4211782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876796" y="4211781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163121" y="4211780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163120" y="3934690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449445" y="3925453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449444" y="3657599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449443" y="3943926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735767" y="3936569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735767" y="4209040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029790" y="4207162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308413" y="4207162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289964" y="3941186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6590900" y="3930073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572449" y="3652984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590899" y="3941185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866472" y="3930073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866472" y="4196559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7145097" y="4207162"/>
              <a:ext cx="286327" cy="28632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1469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№134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883" t="42210" r="31424" b="23724"/>
          <a:stretch/>
        </p:blipFill>
        <p:spPr>
          <a:xfrm>
            <a:off x="2105891" y="2604653"/>
            <a:ext cx="7518400" cy="36295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06691" y="2586182"/>
            <a:ext cx="1145309" cy="2447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289964" y="3362036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897091" y="4077818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075185" y="4664486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328597" y="5264691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29964" y="5864897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256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изкультминут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26" y="147927"/>
            <a:ext cx="11877964" cy="653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№135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2331" t="20228" r="25359" b="8753"/>
          <a:stretch/>
        </p:blipFill>
        <p:spPr>
          <a:xfrm>
            <a:off x="692726" y="2267313"/>
            <a:ext cx="4793674" cy="452603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3274" t="44959" r="27096" b="29174"/>
          <a:stretch/>
        </p:blipFill>
        <p:spPr>
          <a:xfrm>
            <a:off x="5486400" y="2697018"/>
            <a:ext cx="6616274" cy="24291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30182" y="3084944"/>
            <a:ext cx="37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730181" y="3371273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713876" y="3699315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1713876" y="4064061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713876" y="4368617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713876" y="4685407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22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№136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8679" t="22495" r="31116" b="41087"/>
          <a:stretch/>
        </p:blipFill>
        <p:spPr>
          <a:xfrm>
            <a:off x="5846618" y="2641599"/>
            <a:ext cx="6197599" cy="3157825"/>
          </a:xfrm>
          <a:prstGeom prst="rect">
            <a:avLst/>
          </a:prstGeom>
        </p:spPr>
      </p:pic>
      <p:pic>
        <p:nvPicPr>
          <p:cNvPr id="5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32331" t="20228" r="25359" b="8753"/>
          <a:stretch/>
        </p:blipFill>
        <p:spPr>
          <a:xfrm>
            <a:off x="825896" y="2289462"/>
            <a:ext cx="4808286" cy="45398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93804" y="3013626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593804" y="3309189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593804" y="3604752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1593804" y="3900315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1593804" y="4184974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1593804" y="4480537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593804" y="4773481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1593804" y="5101786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1593804" y="5371385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1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 №137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80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38</TotalTime>
  <Words>49</Words>
  <Application>Microsoft Office PowerPoint</Application>
  <PresentationFormat>Широкоэкранный</PresentationFormat>
  <Paragraphs>37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Совет директоров</vt:lpstr>
      <vt:lpstr>Деревья потомков</vt:lpstr>
      <vt:lpstr>Презентация PowerPoint</vt:lpstr>
      <vt:lpstr>№132</vt:lpstr>
      <vt:lpstr>№133</vt:lpstr>
      <vt:lpstr>№134</vt:lpstr>
      <vt:lpstr>Презентация PowerPoint</vt:lpstr>
      <vt:lpstr>№135</vt:lpstr>
      <vt:lpstr>№136</vt:lpstr>
      <vt:lpstr>Дома №137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Деревья потомков</dc:title>
  <dc:creator>User</dc:creator>
  <cp:lastModifiedBy>User</cp:lastModifiedBy>
  <cp:revision>5</cp:revision>
  <dcterms:created xsi:type="dcterms:W3CDTF">2018-03-24T11:45:19Z</dcterms:created>
  <dcterms:modified xsi:type="dcterms:W3CDTF">2018-03-24T12:24:18Z</dcterms:modified>
</cp:coreProperties>
</file>