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96752"/>
            <a:ext cx="6500858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Проект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 Экологические проблемы </a:t>
            </a:r>
            <a:r>
              <a:rPr lang="ru-RU" dirty="0" smtClean="0">
                <a:solidFill>
                  <a:srgbClr val="002060"/>
                </a:solidFill>
              </a:rPr>
              <a:t>гидросферы».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6248" y="4643446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Выполнила: ученица 6 класса, Зайцева Татьяна.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Негосударственное общеобразовательное учреждение средняя общеобразовательная школа «Семья и школа»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6248" y="536053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Проверила: Терентьева Надежда Владимировна, учитель географии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6510581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г.Комсомольск</a:t>
            </a:r>
            <a:r>
              <a:rPr lang="ru-RU" dirty="0" smtClean="0"/>
              <a:t>-на-Амуре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7B0543"/>
                </a:solidFill>
              </a:rPr>
              <a:t>Загрязнение гидросферы</a:t>
            </a:r>
            <a:endParaRPr lang="ru-RU" sz="5400" b="1" i="1" u="sng" dirty="0">
              <a:solidFill>
                <a:srgbClr val="7B054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5386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i="1" dirty="0" smtClean="0">
                <a:cs typeface="Aharoni" pitchFamily="2" charset="-79"/>
              </a:rPr>
              <a:t>  </a:t>
            </a:r>
            <a:r>
              <a:rPr lang="ru-RU" sz="3600" i="1" dirty="0" smtClean="0">
                <a:cs typeface="Aharoni" pitchFamily="2" charset="-79"/>
              </a:rPr>
              <a:t>Загрязнению вод гидросферы твёрдыми и  жидкими отходами способствуют увлечение объёмов производства сельскохозяйственной и промышленной продукции, строительство судоходных и оросительных каналов, перевозка опасных грузов водными видами транспорта культуры людей.</a:t>
            </a:r>
            <a:endParaRPr lang="ru-RU" sz="3600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785794"/>
            <a:ext cx="7286676" cy="546500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cs typeface="Aharoni" pitchFamily="2" charset="-79"/>
              </a:rPr>
              <a:t>  </a:t>
            </a:r>
            <a:r>
              <a:rPr lang="ru-RU" sz="3200" i="1" dirty="0" smtClean="0">
                <a:cs typeface="Aharoni" pitchFamily="2" charset="-79"/>
              </a:rPr>
              <a:t>Мировой океан – основной резервуар воды Земли – стал главным резервуаром для слива загрязнений. </a:t>
            </a:r>
          </a:p>
          <a:p>
            <a:pPr>
              <a:buNone/>
            </a:pPr>
            <a:r>
              <a:rPr lang="ru-RU" sz="3200" i="1" dirty="0" smtClean="0">
                <a:cs typeface="Aharoni" pitchFamily="2" charset="-79"/>
              </a:rPr>
              <a:t>   Активная добыча полезных ископаемых в океане, прежде всего нефти, и перевозка её в танкерах – огромных нефтяных судах приводят к частым авариям. 	В результате значительная часть водной поверхности покрывается нефтяной плёнкой.</a:t>
            </a:r>
            <a:endParaRPr lang="ru-RU" sz="3200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000" i="1" dirty="0" smtClean="0">
                <a:cs typeface="Aharoni" pitchFamily="2" charset="-79"/>
              </a:rPr>
              <a:t>  </a:t>
            </a:r>
            <a:r>
              <a:rPr lang="ru-RU" sz="2400" i="1" dirty="0" smtClean="0">
                <a:cs typeface="Aharoni" pitchFamily="2" charset="-79"/>
              </a:rPr>
              <a:t>Особый радиоактивный вред наносится водным объектам в результате ядерных испытаний в  морях и авариях на атомных электростанциях. Всё больше воды требуется разными отраслям промышленности – энергетике, металлурги, химической индустрии – для охлаждения. Поэтому теперь говорят и о тепловом загрязнении вод гидросферы.</a:t>
            </a:r>
            <a:endParaRPr lang="ru-RU" sz="2400" i="1" dirty="0">
              <a:cs typeface="Aharoni" pitchFamily="2" charset="-79"/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714620"/>
            <a:ext cx="4143372" cy="302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000" i="1" dirty="0" smtClean="0">
                <a:cs typeface="Aharoni" pitchFamily="2" charset="-79"/>
              </a:rPr>
              <a:t>   Прежде люди считали, что Мировой океан достаточно велик, чтобы его можно было превратить в сливную яму и склад мусорных отходов. Сегодня мы ощущаем на себе, что мы ошибались. Огромное пространство водного и воздушного океанов поражено человеком.</a:t>
            </a:r>
            <a:endParaRPr lang="ru-RU" sz="2000" i="1" dirty="0">
              <a:cs typeface="Aharoni" pitchFamily="2" charset="-79"/>
            </a:endParaRPr>
          </a:p>
        </p:txBody>
      </p:sp>
      <p:pic>
        <p:nvPicPr>
          <p:cNvPr id="4" name="Рисунок 3" descr="ku-xlarge.jpg.662x0_q100_crop-sc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714356"/>
            <a:ext cx="4438659" cy="2494231"/>
          </a:xfrm>
          <a:prstGeom prst="rect">
            <a:avLst/>
          </a:prstGeom>
        </p:spPr>
      </p:pic>
      <p:pic>
        <p:nvPicPr>
          <p:cNvPr id="5" name="Рисунок 4" descr="загрязнение-океа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256"/>
            <a:ext cx="3116827" cy="2079508"/>
          </a:xfrm>
          <a:prstGeom prst="rect">
            <a:avLst/>
          </a:prstGeom>
        </p:spPr>
      </p:pic>
      <p:pic>
        <p:nvPicPr>
          <p:cNvPr id="6" name="Рисунок 5" descr="3.1_ga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637867"/>
            <a:ext cx="4429124" cy="2840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7B0543"/>
                </a:solidFill>
              </a:rPr>
              <a:t>Вывод.</a:t>
            </a:r>
            <a:endParaRPr lang="ru-RU" sz="5400" b="1" i="1" u="sng" dirty="0">
              <a:solidFill>
                <a:srgbClr val="7B054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i="1" dirty="0" smtClean="0">
                <a:cs typeface="Aharoni" pitchFamily="2" charset="-79"/>
              </a:rPr>
              <a:t>   Использование земных вод менялось в разные исторические эпохи. Современное использование вод многообразно, но расточительно. Главные экологические проблемы гидросферы связаны с загрязнением и истощением запасов природных вод. Решить их можно только на основе международного сотрудничества.</a:t>
            </a:r>
            <a:endParaRPr lang="ru-RU" sz="2800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B0543"/>
                </a:solidFill>
              </a:rPr>
              <a:t>Проблема.</a:t>
            </a:r>
            <a:endParaRPr lang="ru-RU" dirty="0">
              <a:solidFill>
                <a:srgbClr val="7B054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smtClean="0"/>
              <a:t>Почему </a:t>
            </a:r>
            <a:r>
              <a:rPr lang="ru-RU" sz="4000" smtClean="0"/>
              <a:t>загрязнение </a:t>
            </a:r>
            <a:r>
              <a:rPr lang="ru-RU" sz="4000" dirty="0" smtClean="0"/>
              <a:t>гидросферы очень опасно?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pPr>
              <a:buNone/>
            </a:pPr>
            <a:r>
              <a:rPr lang="ru-RU" sz="4000" i="1" dirty="0" smtClean="0">
                <a:cs typeface="Aharoni" pitchFamily="2" charset="-79"/>
              </a:rPr>
              <a:t>	Среди многих экологических проблем гидросферы</a:t>
            </a:r>
          </a:p>
          <a:p>
            <a:pPr>
              <a:buNone/>
            </a:pPr>
            <a:r>
              <a:rPr lang="ru-RU" sz="4000" i="1" dirty="0" smtClean="0">
                <a:cs typeface="Aharoni" pitchFamily="2" charset="-79"/>
              </a:rPr>
              <a:t>две являются основными: </a:t>
            </a:r>
          </a:p>
          <a:p>
            <a:pPr>
              <a:buNone/>
            </a:pPr>
            <a:r>
              <a:rPr lang="ru-RU" sz="4000" i="1" dirty="0" smtClean="0">
                <a:cs typeface="Aharoni" pitchFamily="2" charset="-79"/>
              </a:rPr>
              <a:t> 1. истощение запасов ресурсов;</a:t>
            </a:r>
          </a:p>
          <a:p>
            <a:pPr>
              <a:buNone/>
            </a:pPr>
            <a:r>
              <a:rPr lang="ru-RU" sz="4000" i="1" dirty="0" smtClean="0">
                <a:cs typeface="Aharoni" pitchFamily="2" charset="-79"/>
              </a:rPr>
              <a:t> 2. природных вод и проблема загрязнения 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800" i="1" dirty="0" smtClean="0">
                <a:cs typeface="Aharoni" pitchFamily="2" charset="-79"/>
              </a:rPr>
              <a:t>Однако с каждым  годом во многих обитаемых районах земного шара люди  и животные испытывают острый недостаток  в чистой пресной воде. Они вынуждены пить вредную для здоровья воду.</a:t>
            </a:r>
            <a:endParaRPr lang="ru-RU" sz="2800" i="1" dirty="0">
              <a:cs typeface="Aharoni" pitchFamily="2" charset="-79"/>
            </a:endParaRPr>
          </a:p>
        </p:txBody>
      </p:sp>
      <p:pic>
        <p:nvPicPr>
          <p:cNvPr id="4" name="Рисунок 3" descr="1370878204_Chinese20drought20-20AF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571612"/>
            <a:ext cx="3714776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rmAutofit/>
          </a:bodyPr>
          <a:lstStyle/>
          <a:p>
            <a:r>
              <a:rPr lang="ru-RU" sz="5400" b="1" i="1" u="sng" dirty="0" smtClean="0">
                <a:solidFill>
                  <a:srgbClr val="7B0543"/>
                </a:solidFill>
              </a:rPr>
              <a:t>Водные ресурсы планеты</a:t>
            </a:r>
            <a:endParaRPr lang="ru-RU" sz="5400" b="1" i="1" u="sng" dirty="0">
              <a:solidFill>
                <a:srgbClr val="7B054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438912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cs typeface="Aharoni" pitchFamily="2" charset="-79"/>
              </a:rPr>
              <a:t>Водные ресурсы гидросферы </a:t>
            </a:r>
            <a:r>
              <a:rPr lang="ru-RU" sz="2400" i="1" dirty="0" smtClean="0">
                <a:cs typeface="Aharoni" pitchFamily="2" charset="-79"/>
              </a:rPr>
              <a:t>– это все запасы Мирового океана, подземных вод, почвенной влаги, льдов, снежного покрова, а так же их энергия: механическая или тепловая.</a:t>
            </a:r>
            <a:endParaRPr lang="ru-RU" sz="2400" i="1" dirty="0">
              <a:cs typeface="Aharoni" pitchFamily="2" charset="-79"/>
            </a:endParaRPr>
          </a:p>
        </p:txBody>
      </p:sp>
      <p:pic>
        <p:nvPicPr>
          <p:cNvPr id="1026" name="Picture 2" descr="C:\Users\Андрей\Desktop\Танина папка\Фотографии Тани Зайки_files\mIM5gZBeu6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14620"/>
            <a:ext cx="4435710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cs typeface="Aharoni" pitchFamily="2" charset="-79"/>
              </a:rPr>
              <a:t> Страны мира обеспечены водными ресурсами крайне неравномерно. Из стран наиболее обеспечены водой Бразилия ( 8 233 км), Россия (4 508 км), США ( 3 051 км), а также такие большие по площади государства, как Канада   ( 2 902 км) и Китай ( 2 830 км).</a:t>
            </a:r>
          </a:p>
          <a:p>
            <a:pPr>
              <a:buNone/>
            </a:pPr>
            <a:r>
              <a:rPr lang="ru-RU" sz="2800" i="1" dirty="0" smtClean="0">
                <a:cs typeface="Aharoni" pitchFamily="2" charset="-79"/>
              </a:rPr>
              <a:t>  Но если пересчитать эти запасы на каждого жителя государства, то больше водных ресурсов будет в Исландии ( 539 638 м), Гайане ( 315 858 м), Суринаме ( 239 893 м).</a:t>
            </a:r>
            <a:endParaRPr lang="ru-RU" sz="2800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400" i="1" dirty="0" smtClean="0">
                <a:cs typeface="Aharoni" pitchFamily="2" charset="-79"/>
              </a:rPr>
              <a:t> В 2025г. в условиях нехватки воды окажется два из трёх жителей Земли. Сейчас от нехватки  воды сильно страдают жители Северной Африки и Ближнего Востока. Через 50 лет, как показывают расчёты географов, к ним присоединятся ещё и страны Центральной Африки, так как за это время их  население увеличится в два или даже в три раза.</a:t>
            </a:r>
            <a:endParaRPr lang="ru-RU" sz="2400" i="1" dirty="0">
              <a:cs typeface="Aharoni" pitchFamily="2" charset="-79"/>
            </a:endParaRPr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714620"/>
            <a:ext cx="4261072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 numCol="1">
            <a:normAutofit lnSpcReduction="10000"/>
          </a:bodyPr>
          <a:lstStyle/>
          <a:p>
            <a:pPr>
              <a:buNone/>
            </a:pPr>
            <a:r>
              <a:rPr lang="ru-RU" sz="3600" i="1" dirty="0" smtClean="0">
                <a:cs typeface="Aharoni" pitchFamily="2" charset="-79"/>
              </a:rPr>
              <a:t> Около 1млрд человек в бедных странах мира не имеет доступа к чистой воде рек, так как выше по течению в них сбрасываются разные отходы. По этой причине там ежегодно умирает более 5млн человек, что в 10 раз больше количества всех жертв террора и военных конфликтов.</a:t>
            </a:r>
            <a:endParaRPr lang="ru-RU" sz="3600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3200" i="1" dirty="0" smtClean="0">
                <a:cs typeface="Aharoni" pitchFamily="2" charset="-79"/>
              </a:rPr>
              <a:t>  </a:t>
            </a:r>
            <a:r>
              <a:rPr lang="ru-RU" sz="2800" i="1" dirty="0" smtClean="0">
                <a:cs typeface="Aharoni" pitchFamily="2" charset="-79"/>
              </a:rPr>
              <a:t>Сейчас нехватку пресной воды восполняют различными способами: бурлением глубоких скважин, разработкой месторождений чистого льда, к примеру на о.Гренландия, опреснением солёной воды озёр и морей.</a:t>
            </a:r>
            <a:endParaRPr lang="ru-RU" sz="2800" i="1" dirty="0">
              <a:cs typeface="Aharoni" pitchFamily="2" charset="-79"/>
            </a:endParaRPr>
          </a:p>
        </p:txBody>
      </p:sp>
      <p:pic>
        <p:nvPicPr>
          <p:cNvPr id="4" name="Рисунок 3" descr="259047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4130379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2174</TotalTime>
  <Words>540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Проект « Экологические проблемы гидросферы».</vt:lpstr>
      <vt:lpstr>Проблема.</vt:lpstr>
      <vt:lpstr>Презентация PowerPoint</vt:lpstr>
      <vt:lpstr>Презентация PowerPoint</vt:lpstr>
      <vt:lpstr>Водные ресурсы планеты</vt:lpstr>
      <vt:lpstr>Презентация PowerPoint</vt:lpstr>
      <vt:lpstr>Презентация PowerPoint</vt:lpstr>
      <vt:lpstr>Презентация PowerPoint</vt:lpstr>
      <vt:lpstr>Презентация PowerPoint</vt:lpstr>
      <vt:lpstr>Загрязнение гидросферы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теме: « Экологические проблемы гидросферы.»</dc:title>
  <dc:creator>Андрей</dc:creator>
  <cp:lastModifiedBy>Samsung</cp:lastModifiedBy>
  <cp:revision>27</cp:revision>
  <dcterms:created xsi:type="dcterms:W3CDTF">2017-04-15T00:58:33Z</dcterms:created>
  <dcterms:modified xsi:type="dcterms:W3CDTF">2018-02-26T12:04:45Z</dcterms:modified>
</cp:coreProperties>
</file>