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70" r:id="rId14"/>
    <p:sldMasterId id="2147483671"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Lst>
  <p:sldSz cy="6858000" cx="9144000"/>
  <p:notesSz cx="6858000" cy="9144000"/>
  <p:embeddedFontLst>
    <p:embeddedFont>
      <p:font typeface="Corsiva"/>
      <p:regular r:id="rId47"/>
      <p:bold r:id="rId48"/>
      <p:italic r:id="rId49"/>
      <p:boldItalic r:id="rId50"/>
    </p:embeddedFont>
    <p:embeddedFont>
      <p:font typeface="Constantia"/>
      <p:regular r:id="rId51"/>
      <p:bold r:id="rId52"/>
      <p:italic r:id="rId53"/>
      <p:boldItalic r:id="rId54"/>
    </p:embeddedFont>
    <p:embeddedFont>
      <p:font typeface="Tahoma"/>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43" Type="http://schemas.openxmlformats.org/officeDocument/2006/relationships/slide" Target="slides/slide27.xml"/><Relationship Id="rId46" Type="http://schemas.openxmlformats.org/officeDocument/2006/relationships/slide" Target="slides/slide30.xml"/><Relationship Id="rId45" Type="http://schemas.openxmlformats.org/officeDocument/2006/relationships/slide" Target="slides/slide29.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Corsiva-bold.fntdata"/><Relationship Id="rId47" Type="http://schemas.openxmlformats.org/officeDocument/2006/relationships/font" Target="fonts/Corsiva-regular.fntdata"/><Relationship Id="rId49" Type="http://schemas.openxmlformats.org/officeDocument/2006/relationships/font" Target="fonts/Corsiva-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32" Type="http://schemas.openxmlformats.org/officeDocument/2006/relationships/slide" Target="slides/slide16.xml"/><Relationship Id="rId35" Type="http://schemas.openxmlformats.org/officeDocument/2006/relationships/slide" Target="slides/slide19.xml"/><Relationship Id="rId34" Type="http://schemas.openxmlformats.org/officeDocument/2006/relationships/slide" Target="slides/slide18.xml"/><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51" Type="http://schemas.openxmlformats.org/officeDocument/2006/relationships/font" Target="fonts/Constantia-regular.fntdata"/><Relationship Id="rId50" Type="http://schemas.openxmlformats.org/officeDocument/2006/relationships/font" Target="fonts/Corsiva-boldItalic.fntdata"/><Relationship Id="rId53" Type="http://schemas.openxmlformats.org/officeDocument/2006/relationships/font" Target="fonts/Constantia-italic.fntdata"/><Relationship Id="rId52" Type="http://schemas.openxmlformats.org/officeDocument/2006/relationships/font" Target="fonts/Constantia-bold.fntdata"/><Relationship Id="rId11" Type="http://schemas.openxmlformats.org/officeDocument/2006/relationships/slideMaster" Target="slideMasters/slideMaster8.xml"/><Relationship Id="rId55" Type="http://schemas.openxmlformats.org/officeDocument/2006/relationships/font" Target="fonts/Tahoma-regular.fntdata"/><Relationship Id="rId10" Type="http://schemas.openxmlformats.org/officeDocument/2006/relationships/slideMaster" Target="slideMasters/slideMaster7.xml"/><Relationship Id="rId54" Type="http://schemas.openxmlformats.org/officeDocument/2006/relationships/font" Target="fonts/Constantia-boldItalic.fnt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font" Target="fonts/Tahoma-bold.fntdata"/><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6200" y="8686800"/>
            <a:ext cx="2967037" cy="454025"/>
          </a:xfrm>
          <a:prstGeom prst="rect">
            <a:avLst/>
          </a:prstGeom>
          <a:noFill/>
          <a:ln>
            <a:noFill/>
          </a:ln>
        </p:spPr>
        <p:txBody>
          <a:bodyPr anchorCtr="0" anchor="b" bIns="46800" lIns="90000" spcFirstLastPara="1" rIns="90000" wrap="square" tIns="46800">
            <a:noAutofit/>
          </a:bodyPr>
          <a:lstStyle/>
          <a:p>
            <a:pPr indent="0" lvl="0" marL="0" marR="0" rtl="0" algn="l">
              <a:lnSpc>
                <a:spcPct val="87000"/>
              </a:lnSpc>
              <a:spcBef>
                <a:spcPts val="0"/>
              </a:spcBef>
              <a:spcAft>
                <a:spcPts val="0"/>
              </a:spcAft>
              <a:buNone/>
            </a:pPr>
            <a:fld id="{00000000-1234-1234-1234-123412341234}" type="slidenum">
              <a:rPr b="0" i="0" lang="en-US" sz="1800" u="none" cap="none" strike="noStrike">
                <a:solidFill>
                  <a:srgbClr val="2B5481"/>
                </a:solidFill>
                <a:latin typeface="Arial"/>
                <a:ea typeface="Arial"/>
                <a:cs typeface="Arial"/>
                <a:sym typeface="Arial"/>
              </a:rPr>
              <a:t>‹#›</a:t>
            </a:fld>
            <a:endParaRPr/>
          </a:p>
        </p:txBody>
      </p:sp>
      <p:sp>
        <p:nvSpPr>
          <p:cNvPr id="4" name="Shape 4"/>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5" name="Shape 5"/>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6" name="Shape 6"/>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7" name="Shape 7"/>
          <p:cNvSpPr/>
          <p:nvPr/>
        </p:nvSpPr>
        <p:spPr>
          <a:xfrm>
            <a:off x="0" y="0"/>
            <a:ext cx="2968625" cy="455612"/>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8" name="Shape 8"/>
          <p:cNvSpPr/>
          <p:nvPr/>
        </p:nvSpPr>
        <p:spPr>
          <a:xfrm>
            <a:off x="3886200" y="0"/>
            <a:ext cx="2968625" cy="455612"/>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9" name="Shape 9"/>
          <p:cNvSpPr/>
          <p:nvPr>
            <p:ph idx="2" type="sldImg"/>
          </p:nvPr>
        </p:nvSpPr>
        <p:spPr>
          <a:xfrm>
            <a:off x="1143000" y="685800"/>
            <a:ext cx="4567237" cy="3425825"/>
          </a:xfrm>
          <a:custGeom>
            <a:pathLst>
              <a:path extrusionOk="0" h="120000" w="120000">
                <a:moveTo>
                  <a:pt x="0" y="0"/>
                </a:moveTo>
                <a:lnTo>
                  <a:pt x="120000" y="0"/>
                </a:lnTo>
                <a:lnTo>
                  <a:pt x="120000" y="120000"/>
                </a:lnTo>
                <a:lnTo>
                  <a:pt x="0" y="120000"/>
                </a:lnTo>
                <a:close/>
              </a:path>
            </a:pathLst>
          </a:custGeom>
          <a:solidFill>
            <a:srgbClr val="FFFFFF"/>
          </a:solidFill>
          <a:ln cap="sq" cmpd="sng" w="9525">
            <a:solidFill>
              <a:srgbClr val="000000"/>
            </a:solidFill>
            <a:prstDash val="solid"/>
            <a:miter lim="800000"/>
            <a:headEnd len="sm" w="sm" type="none"/>
            <a:tailEnd len="sm" w="sm" type="none"/>
          </a:ln>
        </p:spPr>
      </p:sp>
      <p:sp>
        <p:nvSpPr>
          <p:cNvPr id="10" name="Shape 10"/>
          <p:cNvSpPr txBox="1"/>
          <p:nvPr>
            <p:ph idx="1" type="body"/>
          </p:nvPr>
        </p:nvSpPr>
        <p:spPr>
          <a:xfrm>
            <a:off x="914400" y="4343400"/>
            <a:ext cx="5024437" cy="4111625"/>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1" name="Shape 11"/>
          <p:cNvSpPr/>
          <p:nvPr/>
        </p:nvSpPr>
        <p:spPr>
          <a:xfrm>
            <a:off x="0" y="8686800"/>
            <a:ext cx="2968625" cy="455612"/>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2" name="Shape 12"/>
          <p:cNvSpPr txBox="1"/>
          <p:nvPr>
            <p:ph idx="3" type="sldNum"/>
          </p:nvPr>
        </p:nvSpPr>
        <p:spPr>
          <a:xfrm>
            <a:off x="3886200" y="8686800"/>
            <a:ext cx="2967037" cy="454025"/>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156" name="Shape 156"/>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2" name="Shape 222"/>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9" name="Shape 239"/>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6" name="Shape 246"/>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2" name="Shape 262"/>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7" name="Shape 267"/>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4" name="Shape 274"/>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0" name="Shape 280"/>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293" name="Shape 293"/>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300" name="Shape 300"/>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2" name="Shape 302"/>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307" name="Shape 307"/>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9" name="Shape 309"/>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nvSpPr>
        <p:spPr>
          <a:xfrm>
            <a:off x="3886200" y="8686800"/>
            <a:ext cx="2968625" cy="455612"/>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63" name="Shape 163"/>
          <p:cNvSpPr/>
          <p:nvPr/>
        </p:nvSpPr>
        <p:spPr>
          <a:xfrm>
            <a:off x="1143000" y="685800"/>
            <a:ext cx="4572000" cy="3429000"/>
          </a:xfrm>
          <a:prstGeom prst="rect">
            <a:avLst/>
          </a:prstGeom>
          <a:solidFill>
            <a:srgbClr val="FFFFFF"/>
          </a:solidFill>
          <a:ln cap="sq"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64" name="Shape 164"/>
          <p:cNvSpPr txBox="1"/>
          <p:nvPr>
            <p:ph idx="1" type="body"/>
          </p:nvPr>
        </p:nvSpPr>
        <p:spPr>
          <a:xfrm>
            <a:off x="914400" y="4343400"/>
            <a:ext cx="5027612" cy="4114800"/>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
        <p:nvSpPr>
          <p:cNvPr id="165" name="Shape 165"/>
          <p:cNvSpPr/>
          <p:nvPr>
            <p:ph idx="2" type="sldImg"/>
          </p:nvPr>
        </p:nvSpPr>
        <p:spPr>
          <a:xfrm>
            <a:off x="1143000" y="685800"/>
            <a:ext cx="4567237" cy="342582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5" name="Shape 315"/>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6" name="Shape 326"/>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335" name="Shape 335"/>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343" name="Shape 343"/>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5" name="Shape 345"/>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0" name="Shape 350"/>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43000" y="685800"/>
            <a:ext cx="4568700" cy="34275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6" name="Shape 356"/>
          <p:cNvSpPr txBox="1"/>
          <p:nvPr>
            <p:ph idx="1" type="body"/>
          </p:nvPr>
        </p:nvSpPr>
        <p:spPr>
          <a:xfrm>
            <a:off x="914400" y="4343400"/>
            <a:ext cx="5025900" cy="4113300"/>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63" name="Shape 363"/>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69" name="Shape 369"/>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9" name="Shape 379"/>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88" name="Shape 388"/>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2" name="Shape 172"/>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98" name="Shape 398"/>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8" name="Shape 178"/>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187" name="Shape 187"/>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4" name="Shape 194"/>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201" name="Shape 201"/>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68825" cy="3427412"/>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9" name="Shape 209"/>
          <p:cNvSpPr txBox="1"/>
          <p:nvPr>
            <p:ph idx="1" type="body"/>
          </p:nvPr>
        </p:nvSpPr>
        <p:spPr>
          <a:xfrm>
            <a:off x="914400" y="4343400"/>
            <a:ext cx="5026025" cy="4113212"/>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2"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Font typeface="Arial"/>
              <a:buNone/>
            </a:pPr>
            <a:fld id="{00000000-1234-1234-1234-123412341234}" type="slidenum">
              <a:rPr lang="en-US"/>
              <a:t>‹#›</a:t>
            </a:fld>
            <a:endParaRPr sz="1400">
              <a:solidFill>
                <a:srgbClr val="000000"/>
              </a:solidFill>
            </a:endParaRPr>
          </a:p>
        </p:txBody>
      </p:sp>
      <p:sp>
        <p:nvSpPr>
          <p:cNvPr id="215" name="Shape 215"/>
          <p:cNvSpPr/>
          <p:nvPr>
            <p:ph idx="2" type="sldImg"/>
          </p:nvPr>
        </p:nvSpPr>
        <p:spPr>
          <a:xfrm>
            <a:off x="1143000" y="685800"/>
            <a:ext cx="4567200" cy="34257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914400" y="4343400"/>
            <a:ext cx="5024400" cy="411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txBox="1"/>
          <p:nvPr>
            <p:ph idx="3" type="sldNum"/>
          </p:nvPr>
        </p:nvSpPr>
        <p:spPr>
          <a:xfrm>
            <a:off x="3886200" y="8686800"/>
            <a:ext cx="2967000" cy="4539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 name="Shape 19"/>
        <p:cNvGrpSpPr/>
        <p:nvPr/>
      </p:nvGrpSpPr>
      <p:grpSpPr>
        <a:xfrm>
          <a:off x="0" y="0"/>
          <a:ext cx="0" cy="0"/>
          <a:chOff x="0" y="0"/>
          <a:chExt cx="0" cy="0"/>
        </a:xfrm>
      </p:grpSpPr>
      <p:sp>
        <p:nvSpPr>
          <p:cNvPr id="20" name="Shape 20"/>
          <p:cNvSpPr txBox="1"/>
          <p:nvPr>
            <p:ph idx="10" type="dt"/>
          </p:nvPr>
        </p:nvSpPr>
        <p:spPr>
          <a:xfrm>
            <a:off x="457200" y="6245225"/>
            <a:ext cx="2132012" cy="474662"/>
          </a:xfrm>
          <a:prstGeom prst="rect">
            <a:avLst/>
          </a:prstGeom>
          <a:noFill/>
          <a:ln>
            <a:noFill/>
          </a:ln>
        </p:spPr>
        <p:txBody>
          <a:bodyPr anchorCtr="0" anchor="b" bIns="91425" lIns="91425" spcFirstLastPara="1" rIns="91425" wrap="square" tIns="91425"/>
          <a:lstStyle>
            <a:lvl1pPr lvl="0" marR="0" rtl="0" algn="l">
              <a:lnSpc>
                <a:spcPct val="87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21" name="Shape 21"/>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22" name="Shape 22"/>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0" marR="0" rtl="0" algn="l">
              <a:lnSpc>
                <a:spcPct val="87000"/>
              </a:lnSpc>
              <a:spcBef>
                <a:spcPts val="0"/>
              </a:spcBef>
              <a:spcAft>
                <a:spcPts val="0"/>
              </a:spcAft>
              <a:buNone/>
              <a:defRPr b="0" i="0" sz="1800" u="none">
                <a:solidFill>
                  <a:srgbClr val="000000"/>
                </a:solidFill>
                <a:latin typeface="Arial"/>
                <a:ea typeface="Arial"/>
                <a:cs typeface="Arial"/>
                <a:sym typeface="Arial"/>
              </a:defRPr>
            </a:lvl1pPr>
            <a:lvl2pPr indent="0" lvl="1" marL="0" marR="0" rtl="0" algn="l">
              <a:lnSpc>
                <a:spcPct val="87000"/>
              </a:lnSpc>
              <a:spcBef>
                <a:spcPts val="0"/>
              </a:spcBef>
              <a:spcAft>
                <a:spcPts val="0"/>
              </a:spcAft>
              <a:buNone/>
              <a:defRPr b="0" i="0" sz="1800" u="none">
                <a:solidFill>
                  <a:srgbClr val="000000"/>
                </a:solidFill>
                <a:latin typeface="Arial"/>
                <a:ea typeface="Arial"/>
                <a:cs typeface="Arial"/>
                <a:sym typeface="Arial"/>
              </a:defRPr>
            </a:lvl2pPr>
            <a:lvl3pPr indent="0" lvl="2" marL="0" marR="0" rtl="0" algn="l">
              <a:lnSpc>
                <a:spcPct val="87000"/>
              </a:lnSpc>
              <a:spcBef>
                <a:spcPts val="0"/>
              </a:spcBef>
              <a:spcAft>
                <a:spcPts val="0"/>
              </a:spcAft>
              <a:buNone/>
              <a:defRPr b="0" i="0" sz="1800" u="none">
                <a:solidFill>
                  <a:srgbClr val="000000"/>
                </a:solidFill>
                <a:latin typeface="Arial"/>
                <a:ea typeface="Arial"/>
                <a:cs typeface="Arial"/>
                <a:sym typeface="Arial"/>
              </a:defRPr>
            </a:lvl3pPr>
            <a:lvl4pPr indent="0" lvl="3" marL="0" marR="0" rtl="0" algn="l">
              <a:lnSpc>
                <a:spcPct val="87000"/>
              </a:lnSpc>
              <a:spcBef>
                <a:spcPts val="0"/>
              </a:spcBef>
              <a:spcAft>
                <a:spcPts val="0"/>
              </a:spcAft>
              <a:buNone/>
              <a:defRPr b="0" i="0" sz="1800" u="none">
                <a:solidFill>
                  <a:srgbClr val="000000"/>
                </a:solidFill>
                <a:latin typeface="Arial"/>
                <a:ea typeface="Arial"/>
                <a:cs typeface="Arial"/>
                <a:sym typeface="Arial"/>
              </a:defRPr>
            </a:lvl4pPr>
            <a:lvl5pPr indent="0" lvl="4" marL="0" marR="0" rtl="0" algn="l">
              <a:lnSpc>
                <a:spcPct val="87000"/>
              </a:lnSpc>
              <a:spcBef>
                <a:spcPts val="0"/>
              </a:spcBef>
              <a:spcAft>
                <a:spcPts val="0"/>
              </a:spcAft>
              <a:buNone/>
              <a:defRPr b="0" i="0" sz="1800" u="none">
                <a:solidFill>
                  <a:srgbClr val="000000"/>
                </a:solidFill>
                <a:latin typeface="Arial"/>
                <a:ea typeface="Arial"/>
                <a:cs typeface="Arial"/>
                <a:sym typeface="Arial"/>
              </a:defRPr>
            </a:lvl5pPr>
            <a:lvl6pPr indent="0" lvl="5" marL="0" marR="0" rtl="0" algn="l">
              <a:lnSpc>
                <a:spcPct val="87000"/>
              </a:lnSpc>
              <a:spcBef>
                <a:spcPts val="0"/>
              </a:spcBef>
              <a:spcAft>
                <a:spcPts val="0"/>
              </a:spcAft>
              <a:buNone/>
              <a:defRPr b="0" i="0" sz="1800" u="none">
                <a:solidFill>
                  <a:srgbClr val="000000"/>
                </a:solidFill>
                <a:latin typeface="Arial"/>
                <a:ea typeface="Arial"/>
                <a:cs typeface="Arial"/>
                <a:sym typeface="Arial"/>
              </a:defRPr>
            </a:lvl6pPr>
            <a:lvl7pPr indent="0" lvl="6" marL="0" marR="0" rtl="0" algn="l">
              <a:lnSpc>
                <a:spcPct val="87000"/>
              </a:lnSpc>
              <a:spcBef>
                <a:spcPts val="0"/>
              </a:spcBef>
              <a:spcAft>
                <a:spcPts val="0"/>
              </a:spcAft>
              <a:buNone/>
              <a:defRPr b="0" i="0" sz="1800" u="none">
                <a:solidFill>
                  <a:srgbClr val="000000"/>
                </a:solidFill>
                <a:latin typeface="Arial"/>
                <a:ea typeface="Arial"/>
                <a:cs typeface="Arial"/>
                <a:sym typeface="Arial"/>
              </a:defRPr>
            </a:lvl7pPr>
            <a:lvl8pPr indent="0" lvl="7" marL="0" marR="0" rtl="0" algn="l">
              <a:lnSpc>
                <a:spcPct val="87000"/>
              </a:lnSpc>
              <a:spcBef>
                <a:spcPts val="0"/>
              </a:spcBef>
              <a:spcAft>
                <a:spcPts val="0"/>
              </a:spcAft>
              <a:buNone/>
              <a:defRPr b="0" i="0" sz="1800" u="none">
                <a:solidFill>
                  <a:srgbClr val="000000"/>
                </a:solidFill>
                <a:latin typeface="Arial"/>
                <a:ea typeface="Arial"/>
                <a:cs typeface="Arial"/>
                <a:sym typeface="Arial"/>
              </a:defRPr>
            </a:lvl8pPr>
            <a:lvl9pPr indent="0" lvl="8" marL="0" marR="0" rtl="0" algn="l">
              <a:lnSpc>
                <a:spcPct val="87000"/>
              </a:lnSpc>
              <a:spcBef>
                <a:spcPts val="0"/>
              </a:spcBef>
              <a:spcAft>
                <a:spcPts val="0"/>
              </a:spcAft>
              <a:buNone/>
              <a:defRPr b="0" i="0" sz="1800" u="non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0" name="Shape 130"/>
        <p:cNvGrpSpPr/>
        <p:nvPr/>
      </p:nvGrpSpPr>
      <p:grpSpPr>
        <a:xfrm>
          <a:off x="0" y="0"/>
          <a:ext cx="0" cy="0"/>
          <a:chOff x="0" y="0"/>
          <a:chExt cx="0" cy="0"/>
        </a:xfrm>
      </p:grpSpPr>
      <p:sp>
        <p:nvSpPr>
          <p:cNvPr id="131" name="Shape 131"/>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32" name="Shape 13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33" name="Shape 133"/>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Shape 141"/>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42" name="Shape 14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43" name="Shape 143"/>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0" name="Shape 150"/>
        <p:cNvGrpSpPr/>
        <p:nvPr/>
      </p:nvGrpSpPr>
      <p:grpSpPr>
        <a:xfrm>
          <a:off x="0" y="0"/>
          <a:ext cx="0" cy="0"/>
          <a:chOff x="0" y="0"/>
          <a:chExt cx="0" cy="0"/>
        </a:xfrm>
      </p:grpSpPr>
      <p:sp>
        <p:nvSpPr>
          <p:cNvPr id="151" name="Shape 151"/>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52" name="Shape 15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53" name="Shape 153"/>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 name="Shape 29"/>
        <p:cNvGrpSpPr/>
        <p:nvPr/>
      </p:nvGrpSpPr>
      <p:grpSpPr>
        <a:xfrm>
          <a:off x="0" y="0"/>
          <a:ext cx="0" cy="0"/>
          <a:chOff x="0" y="0"/>
          <a:chExt cx="0" cy="0"/>
        </a:xfrm>
      </p:grpSpPr>
      <p:sp>
        <p:nvSpPr>
          <p:cNvPr id="30" name="Shape 30"/>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31" name="Shape 31"/>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32" name="Shape 32"/>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6" name="Shape 46"/>
        <p:cNvGrpSpPr/>
        <p:nvPr/>
      </p:nvGrpSpPr>
      <p:grpSpPr>
        <a:xfrm>
          <a:off x="0" y="0"/>
          <a:ext cx="0" cy="0"/>
          <a:chOff x="0" y="0"/>
          <a:chExt cx="0" cy="0"/>
        </a:xfrm>
      </p:grpSpPr>
      <p:sp>
        <p:nvSpPr>
          <p:cNvPr id="47" name="Shape 47"/>
          <p:cNvSpPr txBox="1"/>
          <p:nvPr>
            <p:ph idx="10" type="dt"/>
          </p:nvPr>
        </p:nvSpPr>
        <p:spPr>
          <a:xfrm>
            <a:off x="457200" y="6356350"/>
            <a:ext cx="2132012" cy="3635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200" u="none">
                <a:solidFill>
                  <a:srgbClr val="045C75"/>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48" name="Shape 48"/>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49" name="Shape 49"/>
          <p:cNvSpPr txBox="1"/>
          <p:nvPr>
            <p:ph idx="12" type="sldNum"/>
          </p:nvPr>
        </p:nvSpPr>
        <p:spPr>
          <a:xfrm>
            <a:off x="7924800" y="6356350"/>
            <a:ext cx="760412" cy="363537"/>
          </a:xfrm>
          <a:prstGeom prst="rect">
            <a:avLst/>
          </a:prstGeom>
          <a:noFill/>
          <a:ln>
            <a:noFill/>
          </a:ln>
        </p:spPr>
        <p:txBody>
          <a:bodyPr anchorCtr="0" anchor="b" bIns="0" lIns="0" spcFirstLastPara="1" rIns="0" wrap="square" tIns="0">
            <a:noAutofit/>
          </a:bodyPr>
          <a:lstStyle>
            <a:lvl1pPr indent="0" lvl="0"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Shape 64"/>
          <p:cNvSpPr txBox="1"/>
          <p:nvPr>
            <p:ph idx="10" type="dt"/>
          </p:nvPr>
        </p:nvSpPr>
        <p:spPr>
          <a:xfrm>
            <a:off x="457200" y="6356350"/>
            <a:ext cx="2132012" cy="3635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200" u="none">
                <a:solidFill>
                  <a:srgbClr val="045C75"/>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65" name="Shape 65"/>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66" name="Shape 66"/>
          <p:cNvSpPr txBox="1"/>
          <p:nvPr>
            <p:ph idx="12" type="sldNum"/>
          </p:nvPr>
        </p:nvSpPr>
        <p:spPr>
          <a:xfrm>
            <a:off x="7924800" y="6356350"/>
            <a:ext cx="760412" cy="363537"/>
          </a:xfrm>
          <a:prstGeom prst="rect">
            <a:avLst/>
          </a:prstGeom>
          <a:noFill/>
          <a:ln>
            <a:noFill/>
          </a:ln>
        </p:spPr>
        <p:txBody>
          <a:bodyPr anchorCtr="0" anchor="b" bIns="0" lIns="0" spcFirstLastPara="1" rIns="0" wrap="square" tIns="0">
            <a:noAutofit/>
          </a:bodyPr>
          <a:lstStyle>
            <a:lvl1pPr indent="0" lvl="0"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3" name="Shape 73"/>
        <p:cNvGrpSpPr/>
        <p:nvPr/>
      </p:nvGrpSpPr>
      <p:grpSpPr>
        <a:xfrm>
          <a:off x="0" y="0"/>
          <a:ext cx="0" cy="0"/>
          <a:chOff x="0" y="0"/>
          <a:chExt cx="0" cy="0"/>
        </a:xfrm>
      </p:grpSpPr>
      <p:sp>
        <p:nvSpPr>
          <p:cNvPr id="74" name="Shape 74"/>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75" name="Shape 75"/>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76" name="Shape 76"/>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3" name="Shape 83"/>
        <p:cNvGrpSpPr/>
        <p:nvPr/>
      </p:nvGrpSpPr>
      <p:grpSpPr>
        <a:xfrm>
          <a:off x="0" y="0"/>
          <a:ext cx="0" cy="0"/>
          <a:chOff x="0" y="0"/>
          <a:chExt cx="0" cy="0"/>
        </a:xfrm>
      </p:grpSpPr>
      <p:sp>
        <p:nvSpPr>
          <p:cNvPr id="84" name="Shape 84"/>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85" name="Shape 85"/>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86" name="Shape 86"/>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Shape 94"/>
          <p:cNvSpPr txBox="1"/>
          <p:nvPr>
            <p:ph idx="10" type="dt"/>
          </p:nvPr>
        </p:nvSpPr>
        <p:spPr>
          <a:xfrm>
            <a:off x="457200" y="6245225"/>
            <a:ext cx="2132012" cy="474662"/>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400" u="none">
                <a:solidFill>
                  <a:srgbClr val="FFFFFF"/>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95" name="Shape 95"/>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96" name="Shape 96"/>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0" name="Shape 110"/>
        <p:cNvGrpSpPr/>
        <p:nvPr/>
      </p:nvGrpSpPr>
      <p:grpSpPr>
        <a:xfrm>
          <a:off x="0" y="0"/>
          <a:ext cx="0" cy="0"/>
          <a:chOff x="0" y="0"/>
          <a:chExt cx="0" cy="0"/>
        </a:xfrm>
      </p:grpSpPr>
      <p:sp>
        <p:nvSpPr>
          <p:cNvPr id="111" name="Shape 111"/>
          <p:cNvSpPr txBox="1"/>
          <p:nvPr>
            <p:ph idx="10" type="dt"/>
          </p:nvPr>
        </p:nvSpPr>
        <p:spPr>
          <a:xfrm>
            <a:off x="457200" y="6356350"/>
            <a:ext cx="2132012" cy="3635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200" u="none">
                <a:solidFill>
                  <a:srgbClr val="045C75"/>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12" name="Shape 11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13" name="Shape 113"/>
          <p:cNvSpPr txBox="1"/>
          <p:nvPr>
            <p:ph idx="12" type="sldNum"/>
          </p:nvPr>
        </p:nvSpPr>
        <p:spPr>
          <a:xfrm>
            <a:off x="7924800" y="6356350"/>
            <a:ext cx="760412" cy="363537"/>
          </a:xfrm>
          <a:prstGeom prst="rect">
            <a:avLst/>
          </a:prstGeom>
          <a:noFill/>
          <a:ln>
            <a:noFill/>
          </a:ln>
        </p:spPr>
        <p:txBody>
          <a:bodyPr anchorCtr="0" anchor="b" bIns="0" lIns="0" spcFirstLastPara="1" rIns="0" wrap="square" tIns="0">
            <a:noAutofit/>
          </a:bodyPr>
          <a:lstStyle>
            <a:lvl1pPr indent="0" lvl="0"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200" u="none">
                <a:solidFill>
                  <a:srgbClr val="045C75"/>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0" name="Shape 120"/>
        <p:cNvGrpSpPr/>
        <p:nvPr/>
      </p:nvGrpSpPr>
      <p:grpSpPr>
        <a:xfrm>
          <a:off x="0" y="0"/>
          <a:ext cx="0" cy="0"/>
          <a:chOff x="0" y="0"/>
          <a:chExt cx="0" cy="0"/>
        </a:xfrm>
      </p:grpSpPr>
      <p:sp>
        <p:nvSpPr>
          <p:cNvPr id="121" name="Shape 121"/>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22" name="Shape 12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lstStyle>
            <a:lvl1pPr lvl="0" marR="0" rtl="0" algn="l">
              <a:lnSpc>
                <a:spcPct val="87000"/>
              </a:lnSpc>
              <a:spcBef>
                <a:spcPts val="0"/>
              </a:spcBef>
              <a:spcAft>
                <a:spcPts val="0"/>
              </a:spcAft>
              <a:buSzPts val="1400"/>
              <a:buNone/>
              <a:defRPr b="0" i="0" sz="1800" u="none">
                <a:solidFill>
                  <a:srgbClr val="2B5481"/>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23" name="Shape 123"/>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1pPr>
            <a:lvl2pPr indent="0" lvl="1"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2pPr>
            <a:lvl3pPr indent="0" lvl="2"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3pPr>
            <a:lvl4pPr indent="0" lvl="3"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4pPr>
            <a:lvl5pPr indent="0" lvl="4"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5pPr>
            <a:lvl6pPr indent="0" lvl="5"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6pPr>
            <a:lvl7pPr indent="0" lvl="6"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7pPr>
            <a:lvl8pPr indent="0" lvl="7"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8pPr>
            <a:lvl9pPr indent="0" lvl="8" marL="215900" marR="0" rtl="0" algn="r">
              <a:lnSpc>
                <a:spcPct val="100000"/>
              </a:lnSpc>
              <a:spcBef>
                <a:spcPts val="0"/>
              </a:spcBef>
              <a:spcAft>
                <a:spcPts val="0"/>
              </a:spcAft>
              <a:buNone/>
              <a:defRPr b="0" i="0" sz="1400" u="none">
                <a:solidFill>
                  <a:srgbClr val="FFFFFF"/>
                </a:solidFill>
                <a:latin typeface="Times New Roman"/>
                <a:ea typeface="Times New Roman"/>
                <a:cs typeface="Times New Roman"/>
                <a:sym typeface="Times New Roman"/>
              </a:defRPr>
            </a:lvl9pPr>
          </a:lstStyle>
          <a:p>
            <a:pPr indent="0" lvl="0" marL="21590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6.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3.xml"/><Relationship Id="rId4" Type="http://schemas.openxmlformats.org/officeDocument/2006/relationships/theme" Target="../theme/theme1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4.xml"/><Relationship Id="rId4" Type="http://schemas.openxmlformats.org/officeDocument/2006/relationships/theme" Target="../theme/theme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1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5.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8.xml"/><Relationship Id="rId4" Type="http://schemas.openxmlformats.org/officeDocument/2006/relationships/theme" Target="../theme/theme9.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457200" y="381000"/>
            <a:ext cx="8228012" cy="1370012"/>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1pPr>
            <a:lvl2pPr lvl="1"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2pPr>
            <a:lvl3pPr lvl="2"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3pPr>
            <a:lvl4pPr lvl="3"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4pPr>
            <a:lvl5pPr lvl="4"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5pPr>
            <a:lvl6pPr lvl="5"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6pPr>
            <a:lvl7pPr lvl="6"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7pPr>
            <a:lvl8pPr lvl="7"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8pPr>
            <a:lvl9pPr lvl="8" marR="0" rtl="0" algn="ctr">
              <a:lnSpc>
                <a:spcPct val="100000"/>
              </a:lnSpc>
              <a:spcBef>
                <a:spcPts val="0"/>
              </a:spcBef>
              <a:spcAft>
                <a:spcPts val="0"/>
              </a:spcAft>
              <a:buSzPts val="1400"/>
              <a:buNone/>
              <a:defRPr b="0" i="0" sz="4400" u="none" cap="none" strike="noStrike">
                <a:solidFill>
                  <a:srgbClr val="E5FFFF"/>
                </a:solidFill>
                <a:latin typeface="Tahoma"/>
                <a:ea typeface="Tahoma"/>
                <a:cs typeface="Tahoma"/>
                <a:sym typeface="Tahoma"/>
              </a:defRPr>
            </a:lvl9pPr>
          </a:lstStyle>
          <a:p/>
        </p:txBody>
      </p:sp>
      <p:sp>
        <p:nvSpPr>
          <p:cNvPr id="15" name="Shape 15"/>
          <p:cNvSpPr txBox="1"/>
          <p:nvPr>
            <p:ph idx="1" type="body"/>
          </p:nvPr>
        </p:nvSpPr>
        <p:spPr>
          <a:xfrm>
            <a:off x="457200" y="19812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16" name="Shape 16"/>
          <p:cNvSpPr txBox="1"/>
          <p:nvPr>
            <p:ph idx="10" type="dt"/>
          </p:nvPr>
        </p:nvSpPr>
        <p:spPr>
          <a:xfrm>
            <a:off x="457200" y="6245225"/>
            <a:ext cx="2132012" cy="474662"/>
          </a:xfrm>
          <a:prstGeom prst="rect">
            <a:avLst/>
          </a:prstGeom>
          <a:noFill/>
          <a:ln>
            <a:noFill/>
          </a:ln>
        </p:spPr>
        <p:txBody>
          <a:bodyPr anchorCtr="0" anchor="b" bIns="91425" lIns="91425" spcFirstLastPara="1" rIns="91425" wrap="square" tIns="91425"/>
          <a:lstStyle>
            <a:lvl1pPr lvl="0" marR="0" rtl="0" algn="l">
              <a:lnSpc>
                <a:spcPct val="87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7" name="Shape 17"/>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8" name="Shape 18"/>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1pPr>
            <a:lvl2pPr indent="0" lvl="1"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2pPr>
            <a:lvl3pPr indent="0" lvl="2"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3pPr>
            <a:lvl4pPr indent="0" lvl="3"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4pPr>
            <a:lvl5pPr indent="0" lvl="4"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5pPr>
            <a:lvl6pPr indent="0" lvl="5"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6pPr>
            <a:lvl7pPr indent="0" lvl="6"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7pPr>
            <a:lvl8pPr indent="0" lvl="7"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8pPr>
            <a:lvl9pPr indent="0" lvl="8" marL="0" marR="0" rtl="0" algn="l">
              <a:lnSpc>
                <a:spcPct val="87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24" name="Shape 124"/>
        <p:cNvGrpSpPr/>
        <p:nvPr/>
      </p:nvGrpSpPr>
      <p:grpSpPr>
        <a:xfrm>
          <a:off x="0" y="0"/>
          <a:ext cx="0" cy="0"/>
          <a:chOff x="0" y="0"/>
          <a:chExt cx="0" cy="0"/>
        </a:xfrm>
      </p:grpSpPr>
      <p:sp>
        <p:nvSpPr>
          <p:cNvPr id="125" name="Shape 125"/>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126" name="Shape 126"/>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127" name="Shape 127"/>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28" name="Shape 128"/>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29" name="Shape 129"/>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136" name="Shape 136"/>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137" name="Shape 137"/>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38" name="Shape 138"/>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39" name="Shape 139"/>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44" name="Shape 144"/>
        <p:cNvGrpSpPr/>
        <p:nvPr/>
      </p:nvGrpSpPr>
      <p:grpSpPr>
        <a:xfrm>
          <a:off x="0" y="0"/>
          <a:ext cx="0" cy="0"/>
          <a:chOff x="0" y="0"/>
          <a:chExt cx="0" cy="0"/>
        </a:xfrm>
      </p:grpSpPr>
      <p:sp>
        <p:nvSpPr>
          <p:cNvPr id="145" name="Shape 145"/>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146" name="Shape 146"/>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147" name="Shape 147"/>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48" name="Shape 148"/>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149" name="Shape 149"/>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23" name="Shape 23"/>
        <p:cNvGrpSpPr/>
        <p:nvPr/>
      </p:nvGrpSpPr>
      <p:grpSpPr>
        <a:xfrm>
          <a:off x="0" y="0"/>
          <a:ext cx="0" cy="0"/>
          <a:chOff x="0" y="0"/>
          <a:chExt cx="0" cy="0"/>
        </a:xfrm>
      </p:grpSpPr>
      <p:sp>
        <p:nvSpPr>
          <p:cNvPr id="24" name="Shape 24"/>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25" name="Shape 25"/>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26" name="Shape 26"/>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27" name="Shape 27"/>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28" name="Shape 28"/>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33" name="Shape 33"/>
        <p:cNvGrpSpPr/>
        <p:nvPr/>
      </p:nvGrpSpPr>
      <p:grpSpPr>
        <a:xfrm>
          <a:off x="0" y="0"/>
          <a:ext cx="0" cy="0"/>
          <a:chOff x="0" y="0"/>
          <a:chExt cx="0" cy="0"/>
        </a:xfrm>
      </p:grpSpPr>
      <p:grpSp>
        <p:nvGrpSpPr>
          <p:cNvPr id="34" name="Shape 34"/>
          <p:cNvGrpSpPr/>
          <p:nvPr/>
        </p:nvGrpSpPr>
        <p:grpSpPr>
          <a:xfrm>
            <a:off x="-19050" y="203200"/>
            <a:ext cx="9178925" cy="646112"/>
            <a:chOff x="-19050" y="203200"/>
            <a:chExt cx="9178925" cy="646112"/>
          </a:xfrm>
        </p:grpSpPr>
        <p:grpSp>
          <p:nvGrpSpPr>
            <p:cNvPr id="35" name="Shape 35"/>
            <p:cNvGrpSpPr/>
            <p:nvPr/>
          </p:nvGrpSpPr>
          <p:grpSpPr>
            <a:xfrm>
              <a:off x="-19050" y="203200"/>
              <a:ext cx="9159875" cy="646112"/>
              <a:chOff x="-19050" y="203200"/>
              <a:chExt cx="9159875" cy="646112"/>
            </a:xfrm>
          </p:grpSpPr>
          <p:pic>
            <p:nvPicPr>
              <p:cNvPr id="36" name="Shape 36"/>
              <p:cNvPicPr preferRelativeResize="0"/>
              <p:nvPr/>
            </p:nvPicPr>
            <p:blipFill rotWithShape="1">
              <a:blip r:embed="rId1">
                <a:alphaModFix/>
              </a:blip>
              <a:srcRect b="0" l="0" r="0" t="0"/>
              <a:stretch/>
            </p:blipFill>
            <p:spPr>
              <a:xfrm>
                <a:off x="3175" y="203200"/>
                <a:ext cx="9137650" cy="646112"/>
              </a:xfrm>
              <a:prstGeom prst="rect">
                <a:avLst/>
              </a:prstGeom>
              <a:noFill/>
              <a:ln>
                <a:noFill/>
              </a:ln>
            </p:spPr>
          </p:pic>
          <p:sp>
            <p:nvSpPr>
              <p:cNvPr id="37" name="Shape 37"/>
              <p:cNvSpPr/>
              <p:nvPr/>
            </p:nvSpPr>
            <p:spPr>
              <a:xfrm>
                <a:off x="-19050" y="47942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nvGrpSpPr>
            <p:cNvPr id="38" name="Shape 38"/>
            <p:cNvGrpSpPr/>
            <p:nvPr/>
          </p:nvGrpSpPr>
          <p:grpSpPr>
            <a:xfrm>
              <a:off x="-19050" y="247650"/>
              <a:ext cx="9178925" cy="560387"/>
              <a:chOff x="-19050" y="247650"/>
              <a:chExt cx="9178925" cy="560387"/>
            </a:xfrm>
          </p:grpSpPr>
          <p:pic>
            <p:nvPicPr>
              <p:cNvPr id="39" name="Shape 39"/>
              <p:cNvPicPr preferRelativeResize="0"/>
              <p:nvPr/>
            </p:nvPicPr>
            <p:blipFill rotWithShape="1">
              <a:blip r:embed="rId2">
                <a:alphaModFix/>
              </a:blip>
              <a:srcRect b="0" l="0" r="0" t="0"/>
              <a:stretch/>
            </p:blipFill>
            <p:spPr>
              <a:xfrm>
                <a:off x="-3175" y="247650"/>
                <a:ext cx="9163050" cy="560387"/>
              </a:xfrm>
              <a:prstGeom prst="rect">
                <a:avLst/>
              </a:prstGeom>
              <a:noFill/>
              <a:ln>
                <a:noFill/>
              </a:ln>
            </p:spPr>
          </p:pic>
          <p:sp>
            <p:nvSpPr>
              <p:cNvPr id="40" name="Shape 40"/>
              <p:cNvSpPr/>
              <p:nvPr/>
            </p:nvSpPr>
            <p:spPr>
              <a:xfrm>
                <a:off x="-19050" y="52387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sp>
        <p:nvSpPr>
          <p:cNvPr id="41" name="Shape 41"/>
          <p:cNvSpPr txBox="1"/>
          <p:nvPr>
            <p:ph type="title"/>
          </p:nvPr>
        </p:nvSpPr>
        <p:spPr>
          <a:xfrm>
            <a:off x="457200" y="704850"/>
            <a:ext cx="8228012" cy="1141412"/>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1pPr>
            <a:lvl2pPr lvl="1"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2pPr>
            <a:lvl3pPr lvl="2"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3pPr>
            <a:lvl4pPr lvl="3"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4pPr>
            <a:lvl5pPr lvl="4"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5pPr>
            <a:lvl6pPr lvl="5"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6pPr>
            <a:lvl7pPr lvl="6"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7pPr>
            <a:lvl8pPr lvl="7"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8pPr>
            <a:lvl9pPr lvl="8"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9pPr>
          </a:lstStyle>
          <a:p/>
        </p:txBody>
      </p:sp>
      <p:sp>
        <p:nvSpPr>
          <p:cNvPr id="42" name="Shape 42"/>
          <p:cNvSpPr txBox="1"/>
          <p:nvPr>
            <p:ph idx="1" type="body"/>
          </p:nvPr>
        </p:nvSpPr>
        <p:spPr>
          <a:xfrm>
            <a:off x="457200" y="1935162"/>
            <a:ext cx="8228012" cy="438785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600"/>
              </a:spcBef>
              <a:spcAft>
                <a:spcPts val="0"/>
              </a:spcAft>
              <a:buSzPts val="1400"/>
              <a:buNone/>
              <a:defRPr b="0" i="0" sz="2600" u="none" cap="none" strike="noStrike">
                <a:solidFill>
                  <a:srgbClr val="000000"/>
                </a:solidFill>
                <a:latin typeface="Constantia"/>
                <a:ea typeface="Constantia"/>
                <a:cs typeface="Constantia"/>
                <a:sym typeface="Constantia"/>
              </a:defRPr>
            </a:lvl1pPr>
            <a:lvl2pPr indent="-228600" lvl="1" marL="914400" marR="0" rtl="0" algn="l">
              <a:lnSpc>
                <a:spcPct val="100000"/>
              </a:lnSpc>
              <a:spcBef>
                <a:spcPts val="600"/>
              </a:spcBef>
              <a:spcAft>
                <a:spcPts val="0"/>
              </a:spcAft>
              <a:buSzPts val="1400"/>
              <a:buNone/>
              <a:defRPr b="0" i="0" sz="2400" u="none" cap="none" strike="noStrike">
                <a:solidFill>
                  <a:srgbClr val="000000"/>
                </a:solidFill>
                <a:latin typeface="Constantia"/>
                <a:ea typeface="Constantia"/>
                <a:cs typeface="Constantia"/>
                <a:sym typeface="Constantia"/>
              </a:defRPr>
            </a:lvl2pPr>
            <a:lvl3pPr indent="-228600" lvl="2" marL="1371600" marR="0" rtl="0" algn="l">
              <a:lnSpc>
                <a:spcPct val="100000"/>
              </a:lnSpc>
              <a:spcBef>
                <a:spcPts val="500"/>
              </a:spcBef>
              <a:spcAft>
                <a:spcPts val="0"/>
              </a:spcAft>
              <a:buSzPts val="1400"/>
              <a:buNone/>
              <a:defRPr b="0" i="0" sz="2100" u="none" cap="none" strike="noStrike">
                <a:solidFill>
                  <a:srgbClr val="000000"/>
                </a:solidFill>
                <a:latin typeface="Constantia"/>
                <a:ea typeface="Constantia"/>
                <a:cs typeface="Constantia"/>
                <a:sym typeface="Constantia"/>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9pPr>
          </a:lstStyle>
          <a:p/>
        </p:txBody>
      </p:sp>
      <p:sp>
        <p:nvSpPr>
          <p:cNvPr id="43" name="Shape 43"/>
          <p:cNvSpPr txBox="1"/>
          <p:nvPr>
            <p:ph idx="10" type="dt"/>
          </p:nvPr>
        </p:nvSpPr>
        <p:spPr>
          <a:xfrm>
            <a:off x="457200" y="6356350"/>
            <a:ext cx="2132012" cy="3635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200" u="none">
                <a:solidFill>
                  <a:srgbClr val="045C75"/>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44" name="Shape 44"/>
          <p:cNvSpPr/>
          <p:nvPr/>
        </p:nvSpPr>
        <p:spPr>
          <a:xfrm>
            <a:off x="2667000" y="6356350"/>
            <a:ext cx="3352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45" name="Shape 45"/>
          <p:cNvSpPr txBox="1"/>
          <p:nvPr>
            <p:ph idx="12" type="sldNum"/>
          </p:nvPr>
        </p:nvSpPr>
        <p:spPr>
          <a:xfrm>
            <a:off x="7924800" y="6356350"/>
            <a:ext cx="760412" cy="363537"/>
          </a:xfrm>
          <a:prstGeom prst="rect">
            <a:avLst/>
          </a:prstGeom>
          <a:noFill/>
          <a:ln>
            <a:noFill/>
          </a:ln>
        </p:spPr>
        <p:txBody>
          <a:bodyPr anchorCtr="0" anchor="b" bIns="0" lIns="0" spcFirstLastPara="1" rIns="0" wrap="square" tIns="0">
            <a:noAutofit/>
          </a:bodyPr>
          <a:lstStyle>
            <a:lvl1pPr indent="-215900" lvl="0"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50" name="Shape 50"/>
        <p:cNvGrpSpPr/>
        <p:nvPr/>
      </p:nvGrpSpPr>
      <p:grpSpPr>
        <a:xfrm>
          <a:off x="0" y="0"/>
          <a:ext cx="0" cy="0"/>
          <a:chOff x="0" y="0"/>
          <a:chExt cx="0" cy="0"/>
        </a:xfrm>
      </p:grpSpPr>
      <p:grpSp>
        <p:nvGrpSpPr>
          <p:cNvPr id="51" name="Shape 51"/>
          <p:cNvGrpSpPr/>
          <p:nvPr/>
        </p:nvGrpSpPr>
        <p:grpSpPr>
          <a:xfrm>
            <a:off x="-19050" y="203200"/>
            <a:ext cx="9178925" cy="646112"/>
            <a:chOff x="-19050" y="203200"/>
            <a:chExt cx="9178925" cy="646112"/>
          </a:xfrm>
        </p:grpSpPr>
        <p:grpSp>
          <p:nvGrpSpPr>
            <p:cNvPr id="52" name="Shape 52"/>
            <p:cNvGrpSpPr/>
            <p:nvPr/>
          </p:nvGrpSpPr>
          <p:grpSpPr>
            <a:xfrm>
              <a:off x="-19050" y="203200"/>
              <a:ext cx="9159875" cy="646112"/>
              <a:chOff x="-19050" y="203200"/>
              <a:chExt cx="9159875" cy="646112"/>
            </a:xfrm>
          </p:grpSpPr>
          <p:pic>
            <p:nvPicPr>
              <p:cNvPr id="53" name="Shape 53"/>
              <p:cNvPicPr preferRelativeResize="0"/>
              <p:nvPr/>
            </p:nvPicPr>
            <p:blipFill rotWithShape="1">
              <a:blip r:embed="rId1">
                <a:alphaModFix/>
              </a:blip>
              <a:srcRect b="0" l="0" r="0" t="0"/>
              <a:stretch/>
            </p:blipFill>
            <p:spPr>
              <a:xfrm>
                <a:off x="3175" y="203200"/>
                <a:ext cx="9137650" cy="646112"/>
              </a:xfrm>
              <a:prstGeom prst="rect">
                <a:avLst/>
              </a:prstGeom>
              <a:noFill/>
              <a:ln>
                <a:noFill/>
              </a:ln>
            </p:spPr>
          </p:pic>
          <p:sp>
            <p:nvSpPr>
              <p:cNvPr id="54" name="Shape 54"/>
              <p:cNvSpPr/>
              <p:nvPr/>
            </p:nvSpPr>
            <p:spPr>
              <a:xfrm>
                <a:off x="-19050" y="47942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nvGrpSpPr>
            <p:cNvPr id="55" name="Shape 55"/>
            <p:cNvGrpSpPr/>
            <p:nvPr/>
          </p:nvGrpSpPr>
          <p:grpSpPr>
            <a:xfrm>
              <a:off x="-19050" y="247650"/>
              <a:ext cx="9178925" cy="560387"/>
              <a:chOff x="-19050" y="247650"/>
              <a:chExt cx="9178925" cy="560387"/>
            </a:xfrm>
          </p:grpSpPr>
          <p:pic>
            <p:nvPicPr>
              <p:cNvPr id="56" name="Shape 56"/>
              <p:cNvPicPr preferRelativeResize="0"/>
              <p:nvPr/>
            </p:nvPicPr>
            <p:blipFill rotWithShape="1">
              <a:blip r:embed="rId2">
                <a:alphaModFix/>
              </a:blip>
              <a:srcRect b="0" l="0" r="0" t="0"/>
              <a:stretch/>
            </p:blipFill>
            <p:spPr>
              <a:xfrm>
                <a:off x="-3175" y="247650"/>
                <a:ext cx="9163050" cy="560387"/>
              </a:xfrm>
              <a:prstGeom prst="rect">
                <a:avLst/>
              </a:prstGeom>
              <a:noFill/>
              <a:ln>
                <a:noFill/>
              </a:ln>
            </p:spPr>
          </p:pic>
          <p:sp>
            <p:nvSpPr>
              <p:cNvPr id="57" name="Shape 57"/>
              <p:cNvSpPr/>
              <p:nvPr/>
            </p:nvSpPr>
            <p:spPr>
              <a:xfrm>
                <a:off x="-19050" y="52387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sp>
        <p:nvSpPr>
          <p:cNvPr id="58" name="Shape 58"/>
          <p:cNvSpPr txBox="1"/>
          <p:nvPr>
            <p:ph type="title"/>
          </p:nvPr>
        </p:nvSpPr>
        <p:spPr>
          <a:xfrm>
            <a:off x="457200" y="704850"/>
            <a:ext cx="8228012" cy="1141412"/>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1pPr>
            <a:lvl2pPr lvl="1"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2pPr>
            <a:lvl3pPr lvl="2"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3pPr>
            <a:lvl4pPr lvl="3"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4pPr>
            <a:lvl5pPr lvl="4"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5pPr>
            <a:lvl6pPr lvl="5"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6pPr>
            <a:lvl7pPr lvl="6"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7pPr>
            <a:lvl8pPr lvl="7"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8pPr>
            <a:lvl9pPr lvl="8"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9pPr>
          </a:lstStyle>
          <a:p/>
        </p:txBody>
      </p:sp>
      <p:sp>
        <p:nvSpPr>
          <p:cNvPr id="59" name="Shape 59"/>
          <p:cNvSpPr txBox="1"/>
          <p:nvPr>
            <p:ph idx="1" type="body"/>
          </p:nvPr>
        </p:nvSpPr>
        <p:spPr>
          <a:xfrm>
            <a:off x="457200" y="1935162"/>
            <a:ext cx="8228012" cy="438785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600"/>
              </a:spcBef>
              <a:spcAft>
                <a:spcPts val="0"/>
              </a:spcAft>
              <a:buSzPts val="1400"/>
              <a:buNone/>
              <a:defRPr b="0" i="0" sz="2600" u="none" cap="none" strike="noStrike">
                <a:solidFill>
                  <a:srgbClr val="000000"/>
                </a:solidFill>
                <a:latin typeface="Constantia"/>
                <a:ea typeface="Constantia"/>
                <a:cs typeface="Constantia"/>
                <a:sym typeface="Constantia"/>
              </a:defRPr>
            </a:lvl1pPr>
            <a:lvl2pPr indent="-228600" lvl="1" marL="914400" marR="0" rtl="0" algn="l">
              <a:lnSpc>
                <a:spcPct val="100000"/>
              </a:lnSpc>
              <a:spcBef>
                <a:spcPts val="600"/>
              </a:spcBef>
              <a:spcAft>
                <a:spcPts val="0"/>
              </a:spcAft>
              <a:buSzPts val="1400"/>
              <a:buNone/>
              <a:defRPr b="0" i="0" sz="2400" u="none" cap="none" strike="noStrike">
                <a:solidFill>
                  <a:srgbClr val="000000"/>
                </a:solidFill>
                <a:latin typeface="Constantia"/>
                <a:ea typeface="Constantia"/>
                <a:cs typeface="Constantia"/>
                <a:sym typeface="Constantia"/>
              </a:defRPr>
            </a:lvl2pPr>
            <a:lvl3pPr indent="-228600" lvl="2" marL="1371600" marR="0" rtl="0" algn="l">
              <a:lnSpc>
                <a:spcPct val="100000"/>
              </a:lnSpc>
              <a:spcBef>
                <a:spcPts val="500"/>
              </a:spcBef>
              <a:spcAft>
                <a:spcPts val="0"/>
              </a:spcAft>
              <a:buSzPts val="1400"/>
              <a:buNone/>
              <a:defRPr b="0" i="0" sz="2100" u="none" cap="none" strike="noStrike">
                <a:solidFill>
                  <a:srgbClr val="000000"/>
                </a:solidFill>
                <a:latin typeface="Constantia"/>
                <a:ea typeface="Constantia"/>
                <a:cs typeface="Constantia"/>
                <a:sym typeface="Constantia"/>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9pPr>
          </a:lstStyle>
          <a:p/>
        </p:txBody>
      </p:sp>
      <p:sp>
        <p:nvSpPr>
          <p:cNvPr id="60" name="Shape 60"/>
          <p:cNvSpPr txBox="1"/>
          <p:nvPr>
            <p:ph idx="10" type="dt"/>
          </p:nvPr>
        </p:nvSpPr>
        <p:spPr>
          <a:xfrm>
            <a:off x="457200" y="6356350"/>
            <a:ext cx="2132012" cy="3635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200" u="none">
                <a:solidFill>
                  <a:srgbClr val="045C75"/>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61" name="Shape 61"/>
          <p:cNvSpPr/>
          <p:nvPr/>
        </p:nvSpPr>
        <p:spPr>
          <a:xfrm>
            <a:off x="2667000" y="6356350"/>
            <a:ext cx="3352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62" name="Shape 62"/>
          <p:cNvSpPr txBox="1"/>
          <p:nvPr>
            <p:ph idx="12" type="sldNum"/>
          </p:nvPr>
        </p:nvSpPr>
        <p:spPr>
          <a:xfrm>
            <a:off x="7924800" y="6356350"/>
            <a:ext cx="760412" cy="363537"/>
          </a:xfrm>
          <a:prstGeom prst="rect">
            <a:avLst/>
          </a:prstGeom>
          <a:noFill/>
          <a:ln>
            <a:noFill/>
          </a:ln>
        </p:spPr>
        <p:txBody>
          <a:bodyPr anchorCtr="0" anchor="b" bIns="0" lIns="0" spcFirstLastPara="1" rIns="0" wrap="square" tIns="0">
            <a:noAutofit/>
          </a:bodyPr>
          <a:lstStyle>
            <a:lvl1pPr indent="-215900" lvl="0"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69" name="Shape 69"/>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70" name="Shape 70"/>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71" name="Shape 71"/>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72" name="Shape 72"/>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79" name="Shape 79"/>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80" name="Shape 80"/>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81" name="Shape 81"/>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82" name="Shape 82"/>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87" name="Shape 87"/>
        <p:cNvGrpSpPr/>
        <p:nvPr/>
      </p:nvGrpSpPr>
      <p:grpSpPr>
        <a:xfrm>
          <a:off x="0" y="0"/>
          <a:ext cx="0" cy="0"/>
          <a:chOff x="0" y="0"/>
          <a:chExt cx="0" cy="0"/>
        </a:xfrm>
      </p:grpSpPr>
      <p:sp>
        <p:nvSpPr>
          <p:cNvPr id="88" name="Shape 88"/>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89" name="Shape 89"/>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90" name="Shape 90"/>
          <p:cNvSpPr txBox="1"/>
          <p:nvPr>
            <p:ph idx="10" type="dt"/>
          </p:nvPr>
        </p:nvSpPr>
        <p:spPr>
          <a:xfrm>
            <a:off x="457200" y="6245225"/>
            <a:ext cx="2132012" cy="474662"/>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400" u="none">
                <a:solidFill>
                  <a:srgbClr val="FFFFFF"/>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91" name="Shape 91"/>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92" name="Shape 92"/>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0" lvl="0"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97" name="Shape 97"/>
        <p:cNvGrpSpPr/>
        <p:nvPr/>
      </p:nvGrpSpPr>
      <p:grpSpPr>
        <a:xfrm>
          <a:off x="0" y="0"/>
          <a:ext cx="0" cy="0"/>
          <a:chOff x="0" y="0"/>
          <a:chExt cx="0" cy="0"/>
        </a:xfrm>
      </p:grpSpPr>
      <p:grpSp>
        <p:nvGrpSpPr>
          <p:cNvPr id="98" name="Shape 98"/>
          <p:cNvGrpSpPr/>
          <p:nvPr/>
        </p:nvGrpSpPr>
        <p:grpSpPr>
          <a:xfrm>
            <a:off x="-19050" y="203200"/>
            <a:ext cx="9178925" cy="646112"/>
            <a:chOff x="-19050" y="203200"/>
            <a:chExt cx="9178925" cy="646112"/>
          </a:xfrm>
        </p:grpSpPr>
        <p:grpSp>
          <p:nvGrpSpPr>
            <p:cNvPr id="99" name="Shape 99"/>
            <p:cNvGrpSpPr/>
            <p:nvPr/>
          </p:nvGrpSpPr>
          <p:grpSpPr>
            <a:xfrm>
              <a:off x="-19050" y="203200"/>
              <a:ext cx="9159875" cy="646112"/>
              <a:chOff x="-19050" y="203200"/>
              <a:chExt cx="9159875" cy="646112"/>
            </a:xfrm>
          </p:grpSpPr>
          <p:pic>
            <p:nvPicPr>
              <p:cNvPr id="100" name="Shape 100"/>
              <p:cNvPicPr preferRelativeResize="0"/>
              <p:nvPr/>
            </p:nvPicPr>
            <p:blipFill rotWithShape="1">
              <a:blip r:embed="rId1">
                <a:alphaModFix/>
              </a:blip>
              <a:srcRect b="0" l="0" r="0" t="0"/>
              <a:stretch/>
            </p:blipFill>
            <p:spPr>
              <a:xfrm>
                <a:off x="3175" y="203200"/>
                <a:ext cx="9137650" cy="646112"/>
              </a:xfrm>
              <a:prstGeom prst="rect">
                <a:avLst/>
              </a:prstGeom>
              <a:noFill/>
              <a:ln>
                <a:noFill/>
              </a:ln>
            </p:spPr>
          </p:pic>
          <p:sp>
            <p:nvSpPr>
              <p:cNvPr id="101" name="Shape 101"/>
              <p:cNvSpPr/>
              <p:nvPr/>
            </p:nvSpPr>
            <p:spPr>
              <a:xfrm>
                <a:off x="-19050" y="47942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nvGrpSpPr>
            <p:cNvPr id="102" name="Shape 102"/>
            <p:cNvGrpSpPr/>
            <p:nvPr/>
          </p:nvGrpSpPr>
          <p:grpSpPr>
            <a:xfrm>
              <a:off x="-19050" y="247650"/>
              <a:ext cx="9178925" cy="560387"/>
              <a:chOff x="-19050" y="247650"/>
              <a:chExt cx="9178925" cy="560387"/>
            </a:xfrm>
          </p:grpSpPr>
          <p:pic>
            <p:nvPicPr>
              <p:cNvPr id="103" name="Shape 103"/>
              <p:cNvPicPr preferRelativeResize="0"/>
              <p:nvPr/>
            </p:nvPicPr>
            <p:blipFill rotWithShape="1">
              <a:blip r:embed="rId2">
                <a:alphaModFix/>
              </a:blip>
              <a:srcRect b="0" l="0" r="0" t="0"/>
              <a:stretch/>
            </p:blipFill>
            <p:spPr>
              <a:xfrm>
                <a:off x="-3175" y="247650"/>
                <a:ext cx="9163050" cy="560387"/>
              </a:xfrm>
              <a:prstGeom prst="rect">
                <a:avLst/>
              </a:prstGeom>
              <a:noFill/>
              <a:ln>
                <a:noFill/>
              </a:ln>
            </p:spPr>
          </p:pic>
          <p:sp>
            <p:nvSpPr>
              <p:cNvPr id="104" name="Shape 104"/>
              <p:cNvSpPr/>
              <p:nvPr/>
            </p:nvSpPr>
            <p:spPr>
              <a:xfrm>
                <a:off x="-19050" y="523875"/>
                <a:ext cx="0" cy="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sp>
        <p:nvSpPr>
          <p:cNvPr id="105" name="Shape 105"/>
          <p:cNvSpPr txBox="1"/>
          <p:nvPr>
            <p:ph type="title"/>
          </p:nvPr>
        </p:nvSpPr>
        <p:spPr>
          <a:xfrm>
            <a:off x="457200" y="704850"/>
            <a:ext cx="8228012" cy="1141412"/>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1pPr>
            <a:lvl2pPr lvl="1"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2pPr>
            <a:lvl3pPr lvl="2"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3pPr>
            <a:lvl4pPr lvl="3"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4pPr>
            <a:lvl5pPr lvl="4"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5pPr>
            <a:lvl6pPr lvl="5"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6pPr>
            <a:lvl7pPr lvl="6"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7pPr>
            <a:lvl8pPr lvl="7"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8pPr>
            <a:lvl9pPr lvl="8" marR="0" rtl="0" algn="l">
              <a:lnSpc>
                <a:spcPct val="100000"/>
              </a:lnSpc>
              <a:spcBef>
                <a:spcPts val="0"/>
              </a:spcBef>
              <a:spcAft>
                <a:spcPts val="0"/>
              </a:spcAft>
              <a:buSzPts val="1400"/>
              <a:buNone/>
              <a:defRPr b="0" i="0" sz="5000" u="none" cap="none" strike="noStrike">
                <a:solidFill>
                  <a:srgbClr val="04617B"/>
                </a:solidFill>
                <a:latin typeface="Calibri"/>
                <a:ea typeface="Calibri"/>
                <a:cs typeface="Calibri"/>
                <a:sym typeface="Calibri"/>
              </a:defRPr>
            </a:lvl9pPr>
          </a:lstStyle>
          <a:p/>
        </p:txBody>
      </p:sp>
      <p:sp>
        <p:nvSpPr>
          <p:cNvPr id="106" name="Shape 106"/>
          <p:cNvSpPr txBox="1"/>
          <p:nvPr>
            <p:ph idx="1" type="body"/>
          </p:nvPr>
        </p:nvSpPr>
        <p:spPr>
          <a:xfrm>
            <a:off x="457200" y="1935162"/>
            <a:ext cx="8228012" cy="438785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600"/>
              </a:spcBef>
              <a:spcAft>
                <a:spcPts val="0"/>
              </a:spcAft>
              <a:buSzPts val="1400"/>
              <a:buNone/>
              <a:defRPr b="0" i="0" sz="2600" u="none" cap="none" strike="noStrike">
                <a:solidFill>
                  <a:srgbClr val="000000"/>
                </a:solidFill>
                <a:latin typeface="Constantia"/>
                <a:ea typeface="Constantia"/>
                <a:cs typeface="Constantia"/>
                <a:sym typeface="Constantia"/>
              </a:defRPr>
            </a:lvl1pPr>
            <a:lvl2pPr indent="-228600" lvl="1" marL="914400" marR="0" rtl="0" algn="l">
              <a:lnSpc>
                <a:spcPct val="100000"/>
              </a:lnSpc>
              <a:spcBef>
                <a:spcPts val="600"/>
              </a:spcBef>
              <a:spcAft>
                <a:spcPts val="0"/>
              </a:spcAft>
              <a:buSzPts val="1400"/>
              <a:buNone/>
              <a:defRPr b="0" i="0" sz="2400" u="none" cap="none" strike="noStrike">
                <a:solidFill>
                  <a:srgbClr val="000000"/>
                </a:solidFill>
                <a:latin typeface="Constantia"/>
                <a:ea typeface="Constantia"/>
                <a:cs typeface="Constantia"/>
                <a:sym typeface="Constantia"/>
              </a:defRPr>
            </a:lvl2pPr>
            <a:lvl3pPr indent="-228600" lvl="2" marL="1371600" marR="0" rtl="0" algn="l">
              <a:lnSpc>
                <a:spcPct val="100000"/>
              </a:lnSpc>
              <a:spcBef>
                <a:spcPts val="500"/>
              </a:spcBef>
              <a:spcAft>
                <a:spcPts val="0"/>
              </a:spcAft>
              <a:buSzPts val="1400"/>
              <a:buNone/>
              <a:defRPr b="0" i="0" sz="2100" u="none" cap="none" strike="noStrike">
                <a:solidFill>
                  <a:srgbClr val="000000"/>
                </a:solidFill>
                <a:latin typeface="Constantia"/>
                <a:ea typeface="Constantia"/>
                <a:cs typeface="Constantia"/>
                <a:sym typeface="Constantia"/>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Constantia"/>
                <a:ea typeface="Constantia"/>
                <a:cs typeface="Constantia"/>
                <a:sym typeface="Constantia"/>
              </a:defRPr>
            </a:lvl9pPr>
          </a:lstStyle>
          <a:p/>
        </p:txBody>
      </p:sp>
      <p:sp>
        <p:nvSpPr>
          <p:cNvPr id="107" name="Shape 107"/>
          <p:cNvSpPr txBox="1"/>
          <p:nvPr>
            <p:ph idx="10" type="dt"/>
          </p:nvPr>
        </p:nvSpPr>
        <p:spPr>
          <a:xfrm>
            <a:off x="457200" y="6356350"/>
            <a:ext cx="2132012" cy="363537"/>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200" u="none">
                <a:solidFill>
                  <a:srgbClr val="045C75"/>
                </a:solidFill>
                <a:latin typeface="Times New Roman"/>
                <a:ea typeface="Times New Roman"/>
                <a:cs typeface="Times New Roman"/>
                <a:sym typeface="Times New Roman"/>
              </a:defRPr>
            </a:lvl1pPr>
            <a:lvl2pPr lvl="1"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2pPr>
            <a:lvl3pPr lvl="2"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3pPr>
            <a:lvl4pPr lvl="3"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4pPr>
            <a:lvl5pPr lvl="4"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5pPr>
            <a:lvl6pPr lvl="5"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6pPr>
            <a:lvl7pPr lvl="6"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7pPr>
            <a:lvl8pPr lvl="7"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8pPr>
            <a:lvl9pPr lvl="8" marR="0" rtl="0" algn="l">
              <a:lnSpc>
                <a:spcPct val="87000"/>
              </a:lnSpc>
              <a:spcBef>
                <a:spcPts val="0"/>
              </a:spcBef>
              <a:spcAft>
                <a:spcPts val="0"/>
              </a:spcAft>
              <a:buSzPts val="1400"/>
              <a:buNone/>
              <a:defRPr b="0" i="0" sz="1800" u="none" cap="none" strike="noStrike">
                <a:solidFill>
                  <a:srgbClr val="2B5481"/>
                </a:solidFill>
                <a:latin typeface="Arial"/>
                <a:ea typeface="Arial"/>
                <a:cs typeface="Arial"/>
                <a:sym typeface="Arial"/>
              </a:defRPr>
            </a:lvl9pPr>
          </a:lstStyle>
          <a:p/>
        </p:txBody>
      </p:sp>
      <p:sp>
        <p:nvSpPr>
          <p:cNvPr id="108" name="Shape 108"/>
          <p:cNvSpPr/>
          <p:nvPr/>
        </p:nvSpPr>
        <p:spPr>
          <a:xfrm>
            <a:off x="2667000" y="6356350"/>
            <a:ext cx="3352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09" name="Shape 109"/>
          <p:cNvSpPr txBox="1"/>
          <p:nvPr>
            <p:ph idx="12" type="sldNum"/>
          </p:nvPr>
        </p:nvSpPr>
        <p:spPr>
          <a:xfrm>
            <a:off x="7924800" y="6356350"/>
            <a:ext cx="760412" cy="363537"/>
          </a:xfrm>
          <a:prstGeom prst="rect">
            <a:avLst/>
          </a:prstGeom>
          <a:noFill/>
          <a:ln>
            <a:noFill/>
          </a:ln>
        </p:spPr>
        <p:txBody>
          <a:bodyPr anchorCtr="0" anchor="b" bIns="0" lIns="0" spcFirstLastPara="1" rIns="0" wrap="square" tIns="0">
            <a:noAutofit/>
          </a:bodyPr>
          <a:lstStyle>
            <a:lvl1pPr indent="-215900" lvl="0"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045C75"/>
              </a:buClr>
              <a:buSzPts val="1200"/>
              <a:buFont typeface="Times New Roman"/>
              <a:buNone/>
              <a:defRPr b="0" i="0" sz="1200" u="none">
                <a:solidFill>
                  <a:srgbClr val="045C75"/>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457200" y="292100"/>
            <a:ext cx="8228012" cy="1382712"/>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1pPr>
            <a:lvl2pPr lvl="1"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2pPr>
            <a:lvl3pPr lvl="2"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3pPr>
            <a:lvl4pPr lvl="3"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4pPr>
            <a:lvl5pPr lvl="4"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5pPr>
            <a:lvl6pPr lvl="5"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6pPr>
            <a:lvl7pPr lvl="6"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7pPr>
            <a:lvl8pPr lvl="7"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8pPr>
            <a:lvl9pPr lvl="8" marR="0" rtl="0" algn="l">
              <a:lnSpc>
                <a:spcPct val="100000"/>
              </a:lnSpc>
              <a:spcBef>
                <a:spcPts val="0"/>
              </a:spcBef>
              <a:spcAft>
                <a:spcPts val="0"/>
              </a:spcAft>
              <a:buSzPts val="1400"/>
              <a:buNone/>
              <a:defRPr b="0" i="0" sz="4400" u="none" cap="none" strike="noStrike">
                <a:solidFill>
                  <a:srgbClr val="FFFFFF"/>
                </a:solidFill>
                <a:latin typeface="Tahoma"/>
                <a:ea typeface="Tahoma"/>
                <a:cs typeface="Tahoma"/>
                <a:sym typeface="Tahoma"/>
              </a:defRPr>
            </a:lvl9pPr>
          </a:lstStyle>
          <a:p/>
        </p:txBody>
      </p:sp>
      <p:sp>
        <p:nvSpPr>
          <p:cNvPr id="116" name="Shape 116"/>
          <p:cNvSpPr txBox="1"/>
          <p:nvPr>
            <p:ph idx="1" type="body"/>
          </p:nvPr>
        </p:nvSpPr>
        <p:spPr>
          <a:xfrm>
            <a:off x="457200" y="1905000"/>
            <a:ext cx="8228012" cy="411321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800"/>
              </a:spcBef>
              <a:spcAft>
                <a:spcPts val="0"/>
              </a:spcAft>
              <a:buSzPts val="1400"/>
              <a:buNone/>
              <a:defRPr b="0" i="0" sz="3200" u="none" cap="none" strike="noStrike">
                <a:solidFill>
                  <a:srgbClr val="FFFFFF"/>
                </a:solidFill>
                <a:latin typeface="Tahoma"/>
                <a:ea typeface="Tahoma"/>
                <a:cs typeface="Tahoma"/>
                <a:sym typeface="Tahoma"/>
              </a:defRPr>
            </a:lvl1pPr>
            <a:lvl2pPr indent="-228600" lvl="1" marL="914400" marR="0" rtl="0" algn="l">
              <a:lnSpc>
                <a:spcPct val="100000"/>
              </a:lnSpc>
              <a:spcBef>
                <a:spcPts val="700"/>
              </a:spcBef>
              <a:spcAft>
                <a:spcPts val="0"/>
              </a:spcAft>
              <a:buSzPts val="1400"/>
              <a:buNone/>
              <a:defRPr b="0" i="0" sz="2800" u="none" cap="none" strike="noStrike">
                <a:solidFill>
                  <a:srgbClr val="FFFFFF"/>
                </a:solidFill>
                <a:latin typeface="Tahoma"/>
                <a:ea typeface="Tahoma"/>
                <a:cs typeface="Tahoma"/>
                <a:sym typeface="Tahoma"/>
              </a:defRPr>
            </a:lvl2pPr>
            <a:lvl3pPr indent="-228600" lvl="2" marL="1371600" marR="0" rtl="0" algn="l">
              <a:lnSpc>
                <a:spcPct val="100000"/>
              </a:lnSpc>
              <a:spcBef>
                <a:spcPts val="600"/>
              </a:spcBef>
              <a:spcAft>
                <a:spcPts val="0"/>
              </a:spcAft>
              <a:buSzPts val="1400"/>
              <a:buNone/>
              <a:defRPr b="0" i="0" sz="2400" u="none" cap="none" strike="noStrike">
                <a:solidFill>
                  <a:srgbClr val="FFFFFF"/>
                </a:solidFill>
                <a:latin typeface="Tahoma"/>
                <a:ea typeface="Tahoma"/>
                <a:cs typeface="Tahoma"/>
                <a:sym typeface="Tahoma"/>
              </a:defRPr>
            </a:lvl3pPr>
            <a:lvl4pPr indent="-228600" lvl="3" marL="1828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4pPr>
            <a:lvl5pPr indent="-228600" lvl="4" marL="22860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5pPr>
            <a:lvl6pPr indent="-228600" lvl="5" marL="27432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6pPr>
            <a:lvl7pPr indent="-228600" lvl="6" marL="32004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7pPr>
            <a:lvl8pPr indent="-228600" lvl="7" marL="36576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8pPr>
            <a:lvl9pPr indent="-228600" lvl="8" marL="4114800" marR="0" rtl="0" algn="l">
              <a:lnSpc>
                <a:spcPct val="100000"/>
              </a:lnSpc>
              <a:spcBef>
                <a:spcPts val="500"/>
              </a:spcBef>
              <a:spcAft>
                <a:spcPts val="0"/>
              </a:spcAft>
              <a:buSzPts val="1400"/>
              <a:buNone/>
              <a:defRPr b="0" i="0" sz="2000" u="none" cap="none" strike="noStrike">
                <a:solidFill>
                  <a:srgbClr val="FFFFFF"/>
                </a:solidFill>
                <a:latin typeface="Tahoma"/>
                <a:ea typeface="Tahoma"/>
                <a:cs typeface="Tahoma"/>
                <a:sym typeface="Tahoma"/>
              </a:defRPr>
            </a:lvl9pPr>
          </a:lstStyle>
          <a:p/>
        </p:txBody>
      </p:sp>
      <p:sp>
        <p:nvSpPr>
          <p:cNvPr id="117" name="Shape 117"/>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18" name="Shape 118"/>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19" name="Shape 119"/>
          <p:cNvSpPr txBox="1"/>
          <p:nvPr>
            <p:ph idx="12" type="sldNum"/>
          </p:nvPr>
        </p:nvSpPr>
        <p:spPr>
          <a:xfrm>
            <a:off x="6553200" y="6245225"/>
            <a:ext cx="2132012" cy="474662"/>
          </a:xfrm>
          <a:prstGeom prst="rect">
            <a:avLst/>
          </a:prstGeom>
          <a:noFill/>
          <a:ln>
            <a:noFill/>
          </a:ln>
        </p:spPr>
        <p:txBody>
          <a:bodyPr anchorCtr="0" anchor="b" bIns="46800" lIns="90000" spcFirstLastPara="1" rIns="90000" wrap="square" tIns="46800">
            <a:noAutofit/>
          </a:bodyPr>
          <a:lstStyle>
            <a:lvl1pPr indent="-215900" lvl="0"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1pPr>
            <a:lvl2pPr indent="-215900" lvl="1"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2pPr>
            <a:lvl3pPr indent="-215900" lvl="2"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3pPr>
            <a:lvl4pPr indent="-215900" lvl="3"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4pPr>
            <a:lvl5pPr indent="-215900" lvl="4"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5pPr>
            <a:lvl6pPr indent="-215900" lvl="5"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6pPr>
            <a:lvl7pPr indent="-215900" lvl="6"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7pPr>
            <a:lvl8pPr indent="-215900" lvl="7"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8pPr>
            <a:lvl9pPr indent="-215900" lvl="8" marL="215900" marR="0" rtl="0" algn="r">
              <a:lnSpc>
                <a:spcPct val="100000"/>
              </a:lnSpc>
              <a:spcBef>
                <a:spcPts val="0"/>
              </a:spcBef>
              <a:spcAft>
                <a:spcPts val="0"/>
              </a:spcAft>
              <a:buClr>
                <a:srgbClr val="FFFFFF"/>
              </a:buClr>
              <a:buSzPts val="1400"/>
              <a:buFont typeface="Times New Roman"/>
              <a:buNone/>
              <a:defRPr b="0" i="0" sz="1400" u="none">
                <a:solidFill>
                  <a:srgbClr val="FFFFFF"/>
                </a:solidFill>
                <a:latin typeface="Times New Roman"/>
                <a:ea typeface="Times New Roman"/>
                <a:cs typeface="Times New Roman"/>
                <a:sym typeface="Times New Roman"/>
              </a:defRPr>
            </a:lvl9pPr>
          </a:lstStyle>
          <a:p>
            <a:pPr indent="-215900" lvl="0" marL="21590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www.youtube.com/watch?v=Hv1utOUclm0"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35.png"/><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maps-of-world.ru/fiz-rus.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youtube.com/watch?v=UrHEccWV2Y8"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36.jpg"/><Relationship Id="rId5" Type="http://schemas.openxmlformats.org/officeDocument/2006/relationships/image" Target="../media/image27.jpg"/><Relationship Id="rId6" Type="http://schemas.openxmlformats.org/officeDocument/2006/relationships/image" Target="../media/image30.jpg"/><Relationship Id="rId7" Type="http://schemas.openxmlformats.org/officeDocument/2006/relationships/image" Target="../media/image26.jpg"/><Relationship Id="rId8"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1.jpg"/><Relationship Id="rId4" Type="http://schemas.openxmlformats.org/officeDocument/2006/relationships/image" Target="../media/image23.jpg"/><Relationship Id="rId5" Type="http://schemas.openxmlformats.org/officeDocument/2006/relationships/image" Target="../media/image32.jpg"/><Relationship Id="rId6"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39.jpg"/><Relationship Id="rId5" Type="http://schemas.openxmlformats.org/officeDocument/2006/relationships/image" Target="../media/image31.jpg"/><Relationship Id="rId6"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42.jpg"/><Relationship Id="rId5" Type="http://schemas.openxmlformats.org/officeDocument/2006/relationships/image" Target="../media/image46.jpg"/><Relationship Id="rId6" Type="http://schemas.openxmlformats.org/officeDocument/2006/relationships/image" Target="../media/image43.jpg"/><Relationship Id="rId7"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image" Target="../media/image38.jpg"/><Relationship Id="rId5"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nvSpPr>
        <p:spPr>
          <a:xfrm>
            <a:off x="361775" y="577100"/>
            <a:ext cx="8248500" cy="4023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rgbClr val="333333"/>
                </a:solidFill>
                <a:latin typeface="Times New Roman"/>
                <a:ea typeface="Times New Roman"/>
                <a:cs typeface="Times New Roman"/>
                <a:sym typeface="Times New Roman"/>
              </a:rPr>
              <a:t>Ни готовить, ни стирать,</a:t>
            </a:r>
            <a:endParaRPr sz="36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chemeClr val="dk1"/>
                </a:solidFill>
                <a:latin typeface="Times New Roman"/>
                <a:ea typeface="Times New Roman"/>
                <a:cs typeface="Times New Roman"/>
                <a:sym typeface="Times New Roman"/>
              </a:rPr>
              <a:t>Без чего, мы скажем прямо,</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chemeClr val="dk1"/>
                </a:solidFill>
                <a:latin typeface="Times New Roman"/>
                <a:ea typeface="Times New Roman"/>
                <a:cs typeface="Times New Roman"/>
                <a:sym typeface="Times New Roman"/>
              </a:rPr>
              <a:t>Человеку умирать?</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chemeClr val="dk1"/>
                </a:solidFill>
                <a:latin typeface="Times New Roman"/>
                <a:ea typeface="Times New Roman"/>
                <a:cs typeface="Times New Roman"/>
                <a:sym typeface="Times New Roman"/>
              </a:rPr>
              <a:t>Чтобы лился дождик с неба,</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chemeClr val="dk1"/>
                </a:solidFill>
                <a:latin typeface="Times New Roman"/>
                <a:ea typeface="Times New Roman"/>
                <a:cs typeface="Times New Roman"/>
                <a:sym typeface="Times New Roman"/>
              </a:rPr>
              <a:t>Чтоб росли колосья хлеба,</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chemeClr val="dk1"/>
                </a:solidFill>
                <a:latin typeface="Times New Roman"/>
                <a:ea typeface="Times New Roman"/>
                <a:cs typeface="Times New Roman"/>
                <a:sym typeface="Times New Roman"/>
              </a:rPr>
              <a:t>Чтобы плыли корабли —</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US" sz="3600">
                <a:solidFill>
                  <a:schemeClr val="dk1"/>
                </a:solidFill>
                <a:latin typeface="Times New Roman"/>
                <a:ea typeface="Times New Roman"/>
                <a:cs typeface="Times New Roman"/>
                <a:sym typeface="Times New Roman"/>
              </a:rPr>
              <a:t>Жить нельзя нам без ...</a:t>
            </a:r>
            <a:endParaRPr sz="3600">
              <a:solidFill>
                <a:srgbClr val="33333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5" name="Shape 225"/>
          <p:cNvSpPr txBox="1"/>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ahoma"/>
              <a:buNone/>
            </a:pPr>
            <a:r>
              <a:rPr b="0" i="0" lang="en-US" sz="4000" u="none">
                <a:solidFill>
                  <a:srgbClr val="0000FF"/>
                </a:solidFill>
                <a:latin typeface="Tahoma"/>
                <a:ea typeface="Tahoma"/>
                <a:cs typeface="Tahoma"/>
                <a:sym typeface="Tahoma"/>
              </a:rPr>
              <a:t>Какие сведения о воде  </a:t>
            </a:r>
            <a:r>
              <a:rPr lang="en-US" sz="4000">
                <a:solidFill>
                  <a:srgbClr val="0000FF"/>
                </a:solidFill>
                <a:latin typeface="Tahoma"/>
                <a:ea typeface="Tahoma"/>
                <a:cs typeface="Tahoma"/>
                <a:sym typeface="Tahoma"/>
              </a:rPr>
              <a:t>тебе</a:t>
            </a:r>
            <a:r>
              <a:rPr b="0" i="0" lang="en-US" sz="4000" u="none">
                <a:solidFill>
                  <a:srgbClr val="0000FF"/>
                </a:solidFill>
                <a:latin typeface="Tahoma"/>
                <a:ea typeface="Tahoma"/>
                <a:cs typeface="Tahoma"/>
                <a:sym typeface="Tahoma"/>
              </a:rPr>
              <a:t>  </a:t>
            </a:r>
            <a:br>
              <a:rPr b="0" i="0" lang="en-US" sz="4000" u="none">
                <a:solidFill>
                  <a:srgbClr val="0000FF"/>
                </a:solidFill>
                <a:latin typeface="Tahoma"/>
                <a:ea typeface="Tahoma"/>
                <a:cs typeface="Tahoma"/>
                <a:sym typeface="Tahoma"/>
              </a:rPr>
            </a:br>
            <a:r>
              <a:rPr b="0" i="0" lang="en-US" sz="4000" u="none">
                <a:solidFill>
                  <a:srgbClr val="0000FF"/>
                </a:solidFill>
                <a:latin typeface="Tahoma"/>
                <a:ea typeface="Tahoma"/>
                <a:cs typeface="Tahoma"/>
                <a:sym typeface="Tahoma"/>
              </a:rPr>
              <a:t>уже  известны ?</a:t>
            </a:r>
            <a:endParaRPr/>
          </a:p>
        </p:txBody>
      </p:sp>
      <p:sp>
        <p:nvSpPr>
          <p:cNvPr id="226" name="Shape 226"/>
          <p:cNvSpPr/>
          <p:nvPr/>
        </p:nvSpPr>
        <p:spPr>
          <a:xfrm>
            <a:off x="3203575" y="2636837"/>
            <a:ext cx="2643187" cy="1857375"/>
          </a:xfrm>
          <a:prstGeom prst="ellipse">
            <a:avLst/>
          </a:prstGeom>
          <a:solidFill>
            <a:srgbClr val="009999"/>
          </a:solidFill>
          <a:ln cap="sq" cmpd="sng" w="25550">
            <a:solidFill>
              <a:srgbClr val="006F6F"/>
            </a:solidFill>
            <a:prstDash val="solid"/>
            <a:miter lim="800000"/>
            <a:headEnd len="sm" w="sm" type="none"/>
            <a:tailEnd len="sm" w="sm" type="none"/>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4000"/>
              <a:buFont typeface="Cambria"/>
              <a:buNone/>
            </a:pPr>
            <a:r>
              <a:rPr b="1" i="0" lang="en-US" sz="4000" u="none">
                <a:solidFill>
                  <a:srgbClr val="FFFFFF"/>
                </a:solidFill>
                <a:latin typeface="Cambria"/>
                <a:ea typeface="Cambria"/>
                <a:cs typeface="Cambria"/>
                <a:sym typeface="Cambria"/>
              </a:rPr>
              <a:t>Вода</a:t>
            </a:r>
            <a:endParaRPr/>
          </a:p>
        </p:txBody>
      </p:sp>
      <p:cxnSp>
        <p:nvCxnSpPr>
          <p:cNvPr id="227" name="Shape 227"/>
          <p:cNvCxnSpPr/>
          <p:nvPr/>
        </p:nvCxnSpPr>
        <p:spPr>
          <a:xfrm>
            <a:off x="5795962" y="3357562"/>
            <a:ext cx="1008062" cy="1587"/>
          </a:xfrm>
          <a:prstGeom prst="straightConnector1">
            <a:avLst/>
          </a:prstGeom>
          <a:noFill/>
          <a:ln cap="sq" cmpd="sng" w="73075">
            <a:solidFill>
              <a:srgbClr val="FFFFFF"/>
            </a:solidFill>
            <a:prstDash val="solid"/>
            <a:miter lim="800000"/>
            <a:headEnd len="med" w="med" type="none"/>
            <a:tailEnd len="med" w="med" type="triangle"/>
          </a:ln>
        </p:spPr>
      </p:cxnSp>
      <p:cxnSp>
        <p:nvCxnSpPr>
          <p:cNvPr id="228" name="Shape 228"/>
          <p:cNvCxnSpPr/>
          <p:nvPr/>
        </p:nvCxnSpPr>
        <p:spPr>
          <a:xfrm>
            <a:off x="5651500" y="4005262"/>
            <a:ext cx="1008062" cy="503237"/>
          </a:xfrm>
          <a:prstGeom prst="straightConnector1">
            <a:avLst/>
          </a:prstGeom>
          <a:noFill/>
          <a:ln cap="sq" cmpd="sng" w="73075">
            <a:solidFill>
              <a:srgbClr val="FFFFFF"/>
            </a:solidFill>
            <a:prstDash val="solid"/>
            <a:miter lim="800000"/>
            <a:headEnd len="med" w="med" type="none"/>
            <a:tailEnd len="med" w="med" type="triangle"/>
          </a:ln>
        </p:spPr>
      </p:cxnSp>
      <p:cxnSp>
        <p:nvCxnSpPr>
          <p:cNvPr id="229" name="Shape 229"/>
          <p:cNvCxnSpPr/>
          <p:nvPr/>
        </p:nvCxnSpPr>
        <p:spPr>
          <a:xfrm>
            <a:off x="5219700" y="4365625"/>
            <a:ext cx="504825" cy="863600"/>
          </a:xfrm>
          <a:prstGeom prst="straightConnector1">
            <a:avLst/>
          </a:prstGeom>
          <a:noFill/>
          <a:ln cap="sq" cmpd="sng" w="73075">
            <a:solidFill>
              <a:srgbClr val="FFFFFF"/>
            </a:solidFill>
            <a:prstDash val="solid"/>
            <a:miter lim="800000"/>
            <a:headEnd len="med" w="med" type="none"/>
            <a:tailEnd len="med" w="med" type="triangle"/>
          </a:ln>
        </p:spPr>
      </p:cxnSp>
      <p:cxnSp>
        <p:nvCxnSpPr>
          <p:cNvPr id="230" name="Shape 230"/>
          <p:cNvCxnSpPr/>
          <p:nvPr/>
        </p:nvCxnSpPr>
        <p:spPr>
          <a:xfrm flipH="1">
            <a:off x="3417887" y="4437062"/>
            <a:ext cx="579437" cy="792162"/>
          </a:xfrm>
          <a:prstGeom prst="straightConnector1">
            <a:avLst/>
          </a:prstGeom>
          <a:noFill/>
          <a:ln cap="sq" cmpd="sng" w="73075">
            <a:solidFill>
              <a:srgbClr val="FFFFFF"/>
            </a:solidFill>
            <a:prstDash val="solid"/>
            <a:miter lim="800000"/>
            <a:headEnd len="med" w="med" type="none"/>
            <a:tailEnd len="med" w="med" type="triangle"/>
          </a:ln>
        </p:spPr>
      </p:cxnSp>
      <p:cxnSp>
        <p:nvCxnSpPr>
          <p:cNvPr id="231" name="Shape 231"/>
          <p:cNvCxnSpPr/>
          <p:nvPr/>
        </p:nvCxnSpPr>
        <p:spPr>
          <a:xfrm flipH="1">
            <a:off x="2554287" y="4005262"/>
            <a:ext cx="795337" cy="647700"/>
          </a:xfrm>
          <a:prstGeom prst="straightConnector1">
            <a:avLst/>
          </a:prstGeom>
          <a:noFill/>
          <a:ln cap="sq" cmpd="sng" w="73075">
            <a:solidFill>
              <a:srgbClr val="FFFFFF"/>
            </a:solidFill>
            <a:prstDash val="solid"/>
            <a:miter lim="800000"/>
            <a:headEnd len="med" w="med" type="none"/>
            <a:tailEnd len="med" w="med" type="triangle"/>
          </a:ln>
        </p:spPr>
      </p:cxnSp>
      <p:cxnSp>
        <p:nvCxnSpPr>
          <p:cNvPr id="232" name="Shape 232"/>
          <p:cNvCxnSpPr/>
          <p:nvPr/>
        </p:nvCxnSpPr>
        <p:spPr>
          <a:xfrm flipH="1" rot="10800000">
            <a:off x="5435600" y="2203450"/>
            <a:ext cx="936625" cy="723900"/>
          </a:xfrm>
          <a:prstGeom prst="straightConnector1">
            <a:avLst/>
          </a:prstGeom>
          <a:noFill/>
          <a:ln cap="sq" cmpd="sng" w="73075">
            <a:solidFill>
              <a:srgbClr val="FFFFFF"/>
            </a:solidFill>
            <a:prstDash val="solid"/>
            <a:miter lim="800000"/>
            <a:headEnd len="med" w="med" type="none"/>
            <a:tailEnd len="med" w="med" type="triangle"/>
          </a:ln>
        </p:spPr>
      </p:cxnSp>
      <p:cxnSp>
        <p:nvCxnSpPr>
          <p:cNvPr id="233" name="Shape 233"/>
          <p:cNvCxnSpPr/>
          <p:nvPr/>
        </p:nvCxnSpPr>
        <p:spPr>
          <a:xfrm flipH="1">
            <a:off x="2193925" y="3357562"/>
            <a:ext cx="1011237" cy="1587"/>
          </a:xfrm>
          <a:prstGeom prst="straightConnector1">
            <a:avLst/>
          </a:prstGeom>
          <a:noFill/>
          <a:ln cap="sq" cmpd="sng" w="73075">
            <a:solidFill>
              <a:srgbClr val="FFFFFF"/>
            </a:solidFill>
            <a:prstDash val="solid"/>
            <a:miter lim="800000"/>
            <a:headEnd len="med" w="med" type="none"/>
            <a:tailEnd len="med" w="med" type="triangle"/>
          </a:ln>
        </p:spPr>
      </p:cxnSp>
      <p:cxnSp>
        <p:nvCxnSpPr>
          <p:cNvPr id="234" name="Shape 234"/>
          <p:cNvCxnSpPr/>
          <p:nvPr/>
        </p:nvCxnSpPr>
        <p:spPr>
          <a:xfrm rot="10800000">
            <a:off x="2554287" y="2274887"/>
            <a:ext cx="1011237" cy="650875"/>
          </a:xfrm>
          <a:prstGeom prst="straightConnector1">
            <a:avLst/>
          </a:prstGeom>
          <a:noFill/>
          <a:ln cap="sq" cmpd="sng" w="73075">
            <a:solidFill>
              <a:srgbClr val="FFFFFF"/>
            </a:solidFill>
            <a:prstDash val="solid"/>
            <a:miter lim="800000"/>
            <a:headEnd len="med" w="med" type="none"/>
            <a:tailEnd len="med" w="med" type="triangle"/>
          </a:ln>
        </p:spPr>
      </p:cxnSp>
      <p:cxnSp>
        <p:nvCxnSpPr>
          <p:cNvPr id="235" name="Shape 235"/>
          <p:cNvCxnSpPr/>
          <p:nvPr/>
        </p:nvCxnSpPr>
        <p:spPr>
          <a:xfrm flipH="1" rot="10800000">
            <a:off x="5003800" y="1843087"/>
            <a:ext cx="360362" cy="866775"/>
          </a:xfrm>
          <a:prstGeom prst="straightConnector1">
            <a:avLst/>
          </a:prstGeom>
          <a:noFill/>
          <a:ln cap="sq" cmpd="sng" w="73075">
            <a:solidFill>
              <a:srgbClr val="FFFFFF"/>
            </a:solidFill>
            <a:prstDash val="solid"/>
            <a:miter lim="800000"/>
            <a:headEnd len="med" w="med" type="none"/>
            <a:tailEnd len="med" w="med" type="triangle"/>
          </a:ln>
        </p:spPr>
      </p:cxnSp>
      <p:cxnSp>
        <p:nvCxnSpPr>
          <p:cNvPr id="236" name="Shape 236"/>
          <p:cNvCxnSpPr/>
          <p:nvPr/>
        </p:nvCxnSpPr>
        <p:spPr>
          <a:xfrm rot="10800000">
            <a:off x="3778250" y="1843087"/>
            <a:ext cx="290512" cy="866775"/>
          </a:xfrm>
          <a:prstGeom prst="straightConnector1">
            <a:avLst/>
          </a:prstGeom>
          <a:noFill/>
          <a:ln cap="sq" cmpd="sng" w="73075">
            <a:solidFill>
              <a:srgbClr val="FFFFFF"/>
            </a:solidFill>
            <a:prstDash val="solid"/>
            <a:miter lim="800000"/>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b="0" l="0" r="0" t="0"/>
          <a:stretch/>
        </p:blipFill>
        <p:spPr>
          <a:xfrm>
            <a:off x="611187" y="1341437"/>
            <a:ext cx="3455987" cy="5214937"/>
          </a:xfrm>
          <a:prstGeom prst="rect">
            <a:avLst/>
          </a:prstGeom>
          <a:noFill/>
          <a:ln>
            <a:noFill/>
          </a:ln>
        </p:spPr>
      </p:pic>
      <p:sp>
        <p:nvSpPr>
          <p:cNvPr id="242" name="Shape 242"/>
          <p:cNvSpPr txBox="1"/>
          <p:nvPr/>
        </p:nvSpPr>
        <p:spPr>
          <a:xfrm>
            <a:off x="4284662" y="1341437"/>
            <a:ext cx="4305300" cy="4391025"/>
          </a:xfrm>
          <a:prstGeom prst="rect">
            <a:avLst/>
          </a:prstGeom>
          <a:noFill/>
          <a:ln>
            <a:noFill/>
          </a:ln>
        </p:spPr>
        <p:txBody>
          <a:bodyPr anchorCtr="0" anchor="t" bIns="46800" lIns="90000" spcFirstLastPara="1" rIns="90000" wrap="square" tIns="46800">
            <a:noAutofit/>
          </a:bodyPr>
          <a:lstStyle/>
          <a:p>
            <a:pPr indent="-512762" lvl="0" marL="512762" marR="0" rtl="0" algn="l">
              <a:lnSpc>
                <a:spcPct val="100000"/>
              </a:lnSpc>
              <a:spcBef>
                <a:spcPts val="0"/>
              </a:spcBef>
              <a:spcAft>
                <a:spcPts val="0"/>
              </a:spcAft>
              <a:buClr>
                <a:srgbClr val="0BD0D9"/>
              </a:buClr>
              <a:buSzPts val="3600"/>
              <a:buFont typeface="Times New Roman"/>
              <a:buAutoNum type="arabicPeriod"/>
            </a:pPr>
            <a:r>
              <a:rPr b="1" i="0" lang="en-US" sz="3600" u="none">
                <a:solidFill>
                  <a:srgbClr val="0000FF"/>
                </a:solidFill>
                <a:latin typeface="Corsiva"/>
                <a:ea typeface="Corsiva"/>
                <a:cs typeface="Corsiva"/>
                <a:sym typeface="Corsiva"/>
              </a:rPr>
              <a:t>Прозрачная</a:t>
            </a:r>
            <a:endParaRPr/>
          </a:p>
          <a:p>
            <a:pPr indent="-512762" lvl="0" marL="512762" marR="0" rtl="0" algn="l">
              <a:lnSpc>
                <a:spcPct val="100000"/>
              </a:lnSpc>
              <a:spcBef>
                <a:spcPts val="900"/>
              </a:spcBef>
              <a:spcAft>
                <a:spcPts val="0"/>
              </a:spcAft>
              <a:buClr>
                <a:srgbClr val="0BD0D9"/>
              </a:buClr>
              <a:buSzPts val="3600"/>
              <a:buFont typeface="Times New Roman"/>
              <a:buAutoNum type="arabicPeriod"/>
            </a:pPr>
            <a:r>
              <a:rPr b="1" i="0" lang="en-US" sz="3600" u="none">
                <a:solidFill>
                  <a:srgbClr val="0000FF"/>
                </a:solidFill>
                <a:latin typeface="Corsiva"/>
                <a:ea typeface="Corsiva"/>
                <a:cs typeface="Corsiva"/>
                <a:sym typeface="Corsiva"/>
              </a:rPr>
              <a:t>Не имеет запаха</a:t>
            </a:r>
            <a:endParaRPr/>
          </a:p>
          <a:p>
            <a:pPr indent="-512762" lvl="0" marL="512762" marR="0" rtl="0" algn="l">
              <a:lnSpc>
                <a:spcPct val="100000"/>
              </a:lnSpc>
              <a:spcBef>
                <a:spcPts val="900"/>
              </a:spcBef>
              <a:spcAft>
                <a:spcPts val="0"/>
              </a:spcAft>
              <a:buClr>
                <a:srgbClr val="0BD0D9"/>
              </a:buClr>
              <a:buSzPts val="3600"/>
              <a:buFont typeface="Times New Roman"/>
              <a:buAutoNum type="arabicPeriod"/>
            </a:pPr>
            <a:r>
              <a:rPr b="1" i="0" lang="en-US" sz="3600" u="none">
                <a:solidFill>
                  <a:srgbClr val="0000FF"/>
                </a:solidFill>
                <a:latin typeface="Corsiva"/>
                <a:ea typeface="Corsiva"/>
                <a:cs typeface="Corsiva"/>
                <a:sym typeface="Corsiva"/>
              </a:rPr>
              <a:t>Бесцветная</a:t>
            </a:r>
            <a:endParaRPr/>
          </a:p>
          <a:p>
            <a:pPr indent="-512762" lvl="0" marL="512762" marR="0" rtl="0" algn="l">
              <a:lnSpc>
                <a:spcPct val="100000"/>
              </a:lnSpc>
              <a:spcBef>
                <a:spcPts val="900"/>
              </a:spcBef>
              <a:spcAft>
                <a:spcPts val="0"/>
              </a:spcAft>
              <a:buClr>
                <a:srgbClr val="0BD0D9"/>
              </a:buClr>
              <a:buSzPts val="3600"/>
              <a:buFont typeface="Times New Roman"/>
              <a:buAutoNum type="arabicPeriod"/>
            </a:pPr>
            <a:r>
              <a:rPr b="1" i="0" lang="en-US" sz="3600" u="none">
                <a:solidFill>
                  <a:srgbClr val="0000FF"/>
                </a:solidFill>
                <a:latin typeface="Corsiva"/>
                <a:ea typeface="Corsiva"/>
                <a:cs typeface="Corsiva"/>
                <a:sym typeface="Corsiva"/>
              </a:rPr>
              <a:t>Не имеет вкуса</a:t>
            </a:r>
            <a:endParaRPr/>
          </a:p>
          <a:p>
            <a:pPr indent="-512762" lvl="0" marL="512762" marR="0" rtl="0" algn="l">
              <a:lnSpc>
                <a:spcPct val="100000"/>
              </a:lnSpc>
              <a:spcBef>
                <a:spcPts val="900"/>
              </a:spcBef>
              <a:spcAft>
                <a:spcPts val="0"/>
              </a:spcAft>
              <a:buClr>
                <a:srgbClr val="0BD0D9"/>
              </a:buClr>
              <a:buSzPts val="3600"/>
              <a:buFont typeface="Times New Roman"/>
              <a:buAutoNum type="arabicPeriod"/>
            </a:pPr>
            <a:r>
              <a:rPr b="1" i="0" lang="en-US" sz="3600" u="none">
                <a:solidFill>
                  <a:srgbClr val="0000FF"/>
                </a:solidFill>
                <a:latin typeface="Corsiva"/>
                <a:ea typeface="Corsiva"/>
                <a:cs typeface="Corsiva"/>
                <a:sym typeface="Corsiva"/>
              </a:rPr>
              <a:t>Растворитель</a:t>
            </a:r>
            <a:endParaRPr/>
          </a:p>
          <a:p>
            <a:pPr indent="-512762" lvl="0" marL="512762" marR="0" rtl="0" algn="l">
              <a:lnSpc>
                <a:spcPct val="100000"/>
              </a:lnSpc>
              <a:spcBef>
                <a:spcPts val="900"/>
              </a:spcBef>
              <a:spcAft>
                <a:spcPts val="0"/>
              </a:spcAft>
              <a:buClr>
                <a:srgbClr val="0BD0D9"/>
              </a:buClr>
              <a:buSzPts val="3600"/>
              <a:buFont typeface="Times New Roman"/>
              <a:buAutoNum type="arabicPeriod"/>
            </a:pPr>
            <a:r>
              <a:rPr b="1" i="0" lang="en-US" sz="3600" u="none">
                <a:solidFill>
                  <a:srgbClr val="0000FF"/>
                </a:solidFill>
                <a:latin typeface="Corsiva"/>
                <a:ea typeface="Corsiva"/>
                <a:cs typeface="Corsiva"/>
                <a:sym typeface="Corsiva"/>
              </a:rPr>
              <a:t>Обладает текучестью</a:t>
            </a:r>
            <a:endParaRPr/>
          </a:p>
          <a:p>
            <a:pPr indent="0" lvl="0" marL="0" marR="0" rtl="0" algn="l">
              <a:lnSpc>
                <a:spcPct val="87000"/>
              </a:lnSpc>
              <a:spcBef>
                <a:spcPts val="0"/>
              </a:spcBef>
              <a:spcAft>
                <a:spcPts val="0"/>
              </a:spcAft>
              <a:buNone/>
            </a:pPr>
            <a:r>
              <a:t/>
            </a:r>
            <a:endParaRPr b="1" i="0" sz="3600" u="none">
              <a:solidFill>
                <a:srgbClr val="0000FF"/>
              </a:solidFill>
              <a:latin typeface="Corsiva"/>
              <a:ea typeface="Corsiva"/>
              <a:cs typeface="Corsiva"/>
              <a:sym typeface="Corsiva"/>
            </a:endParaRPr>
          </a:p>
        </p:txBody>
      </p:sp>
      <p:sp>
        <p:nvSpPr>
          <p:cNvPr id="243" name="Shape 243"/>
          <p:cNvSpPr txBox="1"/>
          <p:nvPr/>
        </p:nvSpPr>
        <p:spPr>
          <a:xfrm>
            <a:off x="360362" y="234950"/>
            <a:ext cx="8229600" cy="938212"/>
          </a:xfrm>
          <a:prstGeom prst="rect">
            <a:avLst/>
          </a:prstGeom>
          <a:noFill/>
          <a:ln>
            <a:noFill/>
          </a:ln>
        </p:spPr>
        <p:txBody>
          <a:bodyPr anchorCtr="0" anchor="b" bIns="0" lIns="0" spcFirstLastPara="1" rIns="0" wrap="square" tIns="46800">
            <a:noAutofit/>
          </a:bodyPr>
          <a:lstStyle/>
          <a:p>
            <a:pPr indent="0" lvl="0" marL="0" marR="0" rtl="0" algn="ctr">
              <a:lnSpc>
                <a:spcPct val="100000"/>
              </a:lnSpc>
              <a:spcBef>
                <a:spcPts val="0"/>
              </a:spcBef>
              <a:spcAft>
                <a:spcPts val="0"/>
              </a:spcAft>
              <a:buClr>
                <a:srgbClr val="2B2BFE"/>
              </a:buClr>
              <a:buSzPts val="5000"/>
              <a:buFont typeface="Corsiva"/>
              <a:buNone/>
            </a:pPr>
            <a:r>
              <a:rPr b="1" i="0" lang="en-US" sz="5000" u="none">
                <a:solidFill>
                  <a:srgbClr val="2B2BFE"/>
                </a:solidFill>
                <a:latin typeface="Corsiva"/>
                <a:ea typeface="Corsiva"/>
                <a:cs typeface="Corsiva"/>
                <a:sym typeface="Corsiva"/>
              </a:rPr>
              <a:t>Свойства воды:</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 calcmode="lin" valueType="num">
                                      <p:cBhvr additive="base">
                                        <p:cTn dur="500"/>
                                        <p:tgtEl>
                                          <p:spTgt spid="2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 calcmode="lin" valueType="num">
                                      <p:cBhvr additive="base">
                                        <p:cTn dur="500"/>
                                        <p:tgtEl>
                                          <p:spTgt spid="2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 calcmode="lin" valueType="num">
                                      <p:cBhvr additive="base">
                                        <p:cTn dur="500"/>
                                        <p:tgtEl>
                                          <p:spTgt spid="24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 calcmode="lin" valueType="num">
                                      <p:cBhvr additive="base">
                                        <p:cTn dur="500"/>
                                        <p:tgtEl>
                                          <p:spTgt spid="24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 calcmode="lin" valueType="num">
                                      <p:cBhvr additive="base">
                                        <p:cTn dur="500"/>
                                        <p:tgtEl>
                                          <p:spTgt spid="24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anim calcmode="lin" valueType="num">
                                      <p:cBhvr additive="base">
                                        <p:cTn dur="500"/>
                                        <p:tgtEl>
                                          <p:spTgt spid="24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xEl>
                                              <p:pRg end="6" st="6"/>
                                            </p:txEl>
                                          </p:spTgt>
                                        </p:tgtEl>
                                        <p:attrNameLst>
                                          <p:attrName>style.visibility</p:attrName>
                                        </p:attrNameLst>
                                      </p:cBhvr>
                                      <p:to>
                                        <p:strVal val="visible"/>
                                      </p:to>
                                    </p:set>
                                    <p:anim calcmode="lin" valueType="num">
                                      <p:cBhvr additive="base">
                                        <p:cTn dur="500"/>
                                        <p:tgtEl>
                                          <p:spTgt spid="24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nvSpPr>
        <p:spPr>
          <a:xfrm>
            <a:off x="323850" y="0"/>
            <a:ext cx="8229600" cy="11969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400"/>
              <a:buFont typeface="Tahoma"/>
              <a:buNone/>
            </a:pPr>
            <a:r>
              <a:rPr b="1" i="0" lang="en-US" sz="4400" u="none">
                <a:solidFill>
                  <a:srgbClr val="FFFFFF"/>
                </a:solidFill>
                <a:latin typeface="Tahoma"/>
                <a:ea typeface="Tahoma"/>
                <a:cs typeface="Tahoma"/>
                <a:sym typeface="Tahoma"/>
              </a:rPr>
              <a:t>       </a:t>
            </a:r>
            <a:r>
              <a:rPr b="1" i="0" lang="en-US" sz="4400" u="none">
                <a:solidFill>
                  <a:srgbClr val="2B2BFE"/>
                </a:solidFill>
                <a:latin typeface="Tahoma"/>
                <a:ea typeface="Tahoma"/>
                <a:cs typeface="Tahoma"/>
                <a:sym typeface="Tahoma"/>
              </a:rPr>
              <a:t>Три состояния воды</a:t>
            </a:r>
            <a:endParaRPr/>
          </a:p>
        </p:txBody>
      </p:sp>
      <p:sp>
        <p:nvSpPr>
          <p:cNvPr id="249" name="Shape 249"/>
          <p:cNvSpPr txBox="1"/>
          <p:nvPr/>
        </p:nvSpPr>
        <p:spPr>
          <a:xfrm>
            <a:off x="-252412" y="1196975"/>
            <a:ext cx="8939212" cy="4929187"/>
          </a:xfrm>
          <a:prstGeom prst="rect">
            <a:avLst/>
          </a:prstGeom>
          <a:noFill/>
          <a:ln>
            <a:noFill/>
          </a:ln>
        </p:spPr>
        <p:txBody>
          <a:bodyPr anchorCtr="0" anchor="t" bIns="45700" lIns="91425" spcFirstLastPara="1" rIns="91425" wrap="square" tIns="45700">
            <a:noAutofit/>
          </a:bodyPr>
          <a:lstStyle/>
          <a:p>
            <a:pPr indent="-341312" lvl="0" marL="342900" marR="0" rtl="0" algn="l">
              <a:lnSpc>
                <a:spcPct val="100000"/>
              </a:lnSpc>
              <a:spcBef>
                <a:spcPts val="0"/>
              </a:spcBef>
              <a:spcAft>
                <a:spcPts val="0"/>
              </a:spcAft>
              <a:buClr>
                <a:srgbClr val="2B5481"/>
              </a:buClr>
              <a:buSzPts val="3200"/>
              <a:buFont typeface="Arial"/>
              <a:buNone/>
            </a:pPr>
            <a:r>
              <a:t/>
            </a:r>
            <a:endParaRPr b="1" i="0" sz="3200" u="none">
              <a:solidFill>
                <a:srgbClr val="FFFFFF"/>
              </a:solidFill>
              <a:latin typeface="Tahoma"/>
              <a:ea typeface="Tahoma"/>
              <a:cs typeface="Tahoma"/>
              <a:sym typeface="Tahoma"/>
            </a:endParaRPr>
          </a:p>
          <a:p>
            <a:pPr indent="-341312" lvl="0" marL="342900" marR="0" rtl="0" algn="l">
              <a:lnSpc>
                <a:spcPct val="100000"/>
              </a:lnSpc>
              <a:spcBef>
                <a:spcPts val="800"/>
              </a:spcBef>
              <a:spcAft>
                <a:spcPts val="0"/>
              </a:spcAft>
              <a:buClr>
                <a:srgbClr val="2B5481"/>
              </a:buClr>
              <a:buSzPts val="3200"/>
              <a:buFont typeface="Arial"/>
              <a:buNone/>
            </a:pPr>
            <a:r>
              <a:t/>
            </a:r>
            <a:endParaRPr b="1" i="0" sz="3200" u="none">
              <a:solidFill>
                <a:srgbClr val="FFFFFF"/>
              </a:solidFill>
              <a:latin typeface="Tahoma"/>
              <a:ea typeface="Tahoma"/>
              <a:cs typeface="Tahoma"/>
              <a:sym typeface="Tahoma"/>
            </a:endParaRPr>
          </a:p>
          <a:p>
            <a:pPr indent="-341312" lvl="0" marL="342900" marR="0" rtl="0" algn="l">
              <a:lnSpc>
                <a:spcPct val="100000"/>
              </a:lnSpc>
              <a:spcBef>
                <a:spcPts val="800"/>
              </a:spcBef>
              <a:spcAft>
                <a:spcPts val="0"/>
              </a:spcAft>
              <a:buClr>
                <a:srgbClr val="FFFFFF"/>
              </a:buClr>
              <a:buSzPts val="3200"/>
              <a:buFont typeface="Tahoma"/>
              <a:buNone/>
            </a:pPr>
            <a:r>
              <a:rPr b="1" i="0" lang="en-US" sz="3200" u="none">
                <a:solidFill>
                  <a:srgbClr val="FFFFFF"/>
                </a:solidFill>
                <a:latin typeface="Tahoma"/>
                <a:ea typeface="Tahoma"/>
                <a:cs typeface="Tahoma"/>
                <a:sym typeface="Tahoma"/>
              </a:rPr>
              <a:t>                             </a:t>
            </a:r>
            <a:endParaRPr/>
          </a:p>
        </p:txBody>
      </p:sp>
      <p:pic>
        <p:nvPicPr>
          <p:cNvPr id="250" name="Shape 250"/>
          <p:cNvPicPr preferRelativeResize="0"/>
          <p:nvPr/>
        </p:nvPicPr>
        <p:blipFill rotWithShape="1">
          <a:blip r:embed="rId3">
            <a:alphaModFix/>
          </a:blip>
          <a:srcRect b="0" l="0" r="0" t="0"/>
          <a:stretch/>
        </p:blipFill>
        <p:spPr>
          <a:xfrm>
            <a:off x="6143625" y="2071687"/>
            <a:ext cx="3082925" cy="3571875"/>
          </a:xfrm>
          <a:prstGeom prst="rect">
            <a:avLst/>
          </a:prstGeom>
          <a:noFill/>
          <a:ln>
            <a:noFill/>
          </a:ln>
        </p:spPr>
      </p:pic>
      <p:pic>
        <p:nvPicPr>
          <p:cNvPr id="251" name="Shape 251"/>
          <p:cNvPicPr preferRelativeResize="0"/>
          <p:nvPr/>
        </p:nvPicPr>
        <p:blipFill rotWithShape="1">
          <a:blip r:embed="rId4">
            <a:alphaModFix/>
          </a:blip>
          <a:srcRect b="0" l="0" r="0" t="0"/>
          <a:stretch/>
        </p:blipFill>
        <p:spPr>
          <a:xfrm>
            <a:off x="2987675" y="2997200"/>
            <a:ext cx="3024187" cy="3671887"/>
          </a:xfrm>
          <a:prstGeom prst="rect">
            <a:avLst/>
          </a:prstGeom>
          <a:noFill/>
          <a:ln>
            <a:noFill/>
          </a:ln>
        </p:spPr>
      </p:pic>
      <p:pic>
        <p:nvPicPr>
          <p:cNvPr id="252" name="Shape 252"/>
          <p:cNvPicPr preferRelativeResize="0"/>
          <p:nvPr/>
        </p:nvPicPr>
        <p:blipFill rotWithShape="1">
          <a:blip r:embed="rId5">
            <a:alphaModFix/>
          </a:blip>
          <a:srcRect b="0" l="0" r="0" t="0"/>
          <a:stretch/>
        </p:blipFill>
        <p:spPr>
          <a:xfrm>
            <a:off x="-49212" y="1989137"/>
            <a:ext cx="2892425" cy="3511550"/>
          </a:xfrm>
          <a:prstGeom prst="rect">
            <a:avLst/>
          </a:prstGeom>
          <a:noFill/>
          <a:ln>
            <a:noFill/>
          </a:ln>
        </p:spPr>
      </p:pic>
      <p:cxnSp>
        <p:nvCxnSpPr>
          <p:cNvPr id="253" name="Shape 253"/>
          <p:cNvCxnSpPr/>
          <p:nvPr/>
        </p:nvCxnSpPr>
        <p:spPr>
          <a:xfrm>
            <a:off x="4427537" y="1052512"/>
            <a:ext cx="1587" cy="1439862"/>
          </a:xfrm>
          <a:prstGeom prst="straightConnector1">
            <a:avLst/>
          </a:prstGeom>
          <a:noFill/>
          <a:ln cap="sq" cmpd="sng" w="9525">
            <a:solidFill>
              <a:srgbClr val="000099"/>
            </a:solidFill>
            <a:prstDash val="solid"/>
            <a:miter lim="800000"/>
            <a:headEnd len="med" w="med" type="none"/>
            <a:tailEnd len="med" w="med" type="triangle"/>
          </a:ln>
        </p:spPr>
      </p:cxnSp>
      <p:cxnSp>
        <p:nvCxnSpPr>
          <p:cNvPr id="254" name="Shape 254"/>
          <p:cNvCxnSpPr/>
          <p:nvPr/>
        </p:nvCxnSpPr>
        <p:spPr>
          <a:xfrm>
            <a:off x="5076825" y="1052512"/>
            <a:ext cx="1727200" cy="504825"/>
          </a:xfrm>
          <a:prstGeom prst="straightConnector1">
            <a:avLst/>
          </a:prstGeom>
          <a:noFill/>
          <a:ln cap="sq" cmpd="sng" w="9525">
            <a:solidFill>
              <a:srgbClr val="000099"/>
            </a:solidFill>
            <a:prstDash val="solid"/>
            <a:miter lim="800000"/>
            <a:headEnd len="med" w="med" type="none"/>
            <a:tailEnd len="med" w="med" type="triangle"/>
          </a:ln>
        </p:spPr>
      </p:cxnSp>
      <p:cxnSp>
        <p:nvCxnSpPr>
          <p:cNvPr id="255" name="Shape 255"/>
          <p:cNvCxnSpPr/>
          <p:nvPr/>
        </p:nvCxnSpPr>
        <p:spPr>
          <a:xfrm flipH="1">
            <a:off x="2841625" y="1052512"/>
            <a:ext cx="1011237" cy="431800"/>
          </a:xfrm>
          <a:prstGeom prst="straightConnector1">
            <a:avLst/>
          </a:prstGeom>
          <a:noFill/>
          <a:ln cap="sq" cmpd="sng" w="9525">
            <a:solidFill>
              <a:srgbClr val="000099"/>
            </a:solidFill>
            <a:prstDash val="solid"/>
            <a:miter lim="800000"/>
            <a:headEnd len="med" w="med" type="none"/>
            <a:tailEnd len="med" w="med" type="triangle"/>
          </a:ln>
        </p:spPr>
      </p:cxnSp>
      <p:sp>
        <p:nvSpPr>
          <p:cNvPr id="256" name="Shape 256"/>
          <p:cNvSpPr txBox="1"/>
          <p:nvPr/>
        </p:nvSpPr>
        <p:spPr>
          <a:xfrm>
            <a:off x="142875" y="1285875"/>
            <a:ext cx="3046412" cy="642937"/>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2B2BFE"/>
              </a:buClr>
              <a:buSzPts val="3600"/>
              <a:buFont typeface="Times New Roman"/>
              <a:buNone/>
            </a:pPr>
            <a:r>
              <a:rPr b="1" i="0" lang="en-US" sz="3600" u="none">
                <a:solidFill>
                  <a:srgbClr val="2B2BFE"/>
                </a:solidFill>
                <a:latin typeface="Times New Roman"/>
                <a:ea typeface="Times New Roman"/>
                <a:cs typeface="Times New Roman"/>
                <a:sym typeface="Times New Roman"/>
              </a:rPr>
              <a:t>Газообразное </a:t>
            </a:r>
            <a:endParaRPr/>
          </a:p>
        </p:txBody>
      </p:sp>
      <p:sp>
        <p:nvSpPr>
          <p:cNvPr id="257" name="Shape 257"/>
          <p:cNvSpPr txBox="1"/>
          <p:nvPr/>
        </p:nvSpPr>
        <p:spPr>
          <a:xfrm>
            <a:off x="3643312" y="2357437"/>
            <a:ext cx="1822450" cy="642937"/>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2B2BFE"/>
              </a:buClr>
              <a:buSzPts val="3600"/>
              <a:buFont typeface="Times New Roman"/>
              <a:buNone/>
            </a:pPr>
            <a:r>
              <a:rPr b="1" i="0" lang="en-US" sz="3600" u="none">
                <a:solidFill>
                  <a:srgbClr val="2B2BFE"/>
                </a:solidFill>
                <a:latin typeface="Times New Roman"/>
                <a:ea typeface="Times New Roman"/>
                <a:cs typeface="Times New Roman"/>
                <a:sym typeface="Times New Roman"/>
              </a:rPr>
              <a:t>Жидкое</a:t>
            </a:r>
            <a:endParaRPr/>
          </a:p>
        </p:txBody>
      </p:sp>
      <p:sp>
        <p:nvSpPr>
          <p:cNvPr id="258" name="Shape 258"/>
          <p:cNvSpPr txBox="1"/>
          <p:nvPr/>
        </p:nvSpPr>
        <p:spPr>
          <a:xfrm>
            <a:off x="6929437" y="1428750"/>
            <a:ext cx="1852612" cy="642937"/>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2B2BFE"/>
              </a:buClr>
              <a:buSzPts val="3600"/>
              <a:buFont typeface="Times New Roman"/>
              <a:buNone/>
            </a:pPr>
            <a:r>
              <a:rPr b="1" i="0" lang="en-US" sz="3600" u="none">
                <a:solidFill>
                  <a:srgbClr val="2B2BFE"/>
                </a:solidFill>
                <a:latin typeface="Times New Roman"/>
                <a:ea typeface="Times New Roman"/>
                <a:cs typeface="Times New Roman"/>
                <a:sym typeface="Times New Roman"/>
              </a:rPr>
              <a:t>Твёрдоё</a:t>
            </a:r>
            <a:endParaRPr/>
          </a:p>
        </p:txBody>
      </p:sp>
      <p:sp>
        <p:nvSpPr>
          <p:cNvPr id="259" name="Shape 259"/>
          <p:cNvSpPr txBox="1"/>
          <p:nvPr/>
        </p:nvSpPr>
        <p:spPr>
          <a:xfrm>
            <a:off x="214312" y="6286500"/>
            <a:ext cx="8715375" cy="331787"/>
          </a:xfrm>
          <a:prstGeom prst="rect">
            <a:avLst/>
          </a:prstGeom>
          <a:noFill/>
          <a:ln>
            <a:noFill/>
          </a:ln>
        </p:spPr>
        <p:txBody>
          <a:bodyPr anchorCtr="0" anchor="t" bIns="46800" lIns="90000" spcFirstLastPara="1" rIns="90000" wrap="square" tIns="46800">
            <a:noAutofit/>
          </a:bodyPr>
          <a:lstStyle/>
          <a:p>
            <a:pPr indent="0" lvl="0" marL="0" marR="0" rtl="0" algn="ctr">
              <a:lnSpc>
                <a:spcPct val="87000"/>
              </a:lnSpc>
              <a:spcBef>
                <a:spcPts val="0"/>
              </a:spcBef>
              <a:spcAft>
                <a:spcPts val="0"/>
              </a:spcAft>
              <a:buClr>
                <a:srgbClr val="269999"/>
              </a:buClr>
              <a:buSzPts val="1800"/>
              <a:buFont typeface="Arial"/>
              <a:buNone/>
            </a:pPr>
            <a:r>
              <a:rPr b="1" i="0" lang="en-US" sz="1800" u="none">
                <a:solidFill>
                  <a:srgbClr val="269999"/>
                </a:solidFill>
                <a:latin typeface="Arial"/>
                <a:ea typeface="Arial"/>
                <a:cs typeface="Arial"/>
                <a:sym typeface="Arial"/>
              </a:rPr>
              <a:t>Вода переходит в газообразное состояние при 100°С, а замерзает при 0°С</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nvSpPr>
        <p:spPr>
          <a:xfrm>
            <a:off x="457200" y="928687"/>
            <a:ext cx="8229600" cy="5395912"/>
          </a:xfrm>
          <a:prstGeom prst="rect">
            <a:avLst/>
          </a:prstGeom>
          <a:noFill/>
          <a:ln>
            <a:noFill/>
          </a:ln>
        </p:spPr>
        <p:txBody>
          <a:bodyPr anchorCtr="0" anchor="t" bIns="46800" lIns="90000" spcFirstLastPara="1" rIns="90000" wrap="square" tIns="46800">
            <a:noAutofit/>
          </a:bodyPr>
          <a:lstStyle/>
          <a:p>
            <a:pPr indent="-271462" lvl="0" marL="271462" marR="0" rtl="0" algn="l">
              <a:lnSpc>
                <a:spcPct val="90000"/>
              </a:lnSpc>
              <a:spcBef>
                <a:spcPts val="0"/>
              </a:spcBef>
              <a:spcAft>
                <a:spcPts val="0"/>
              </a:spcAft>
              <a:buClr>
                <a:srgbClr val="0BD0D9"/>
              </a:buClr>
              <a:buSzPts val="3600"/>
              <a:buFont typeface="Noto Sans Symbols"/>
              <a:buChar char="●"/>
            </a:pPr>
            <a:r>
              <a:rPr b="1" i="1" lang="en-US" sz="3600" u="none">
                <a:solidFill>
                  <a:srgbClr val="196666"/>
                </a:solidFill>
                <a:latin typeface="Constantia"/>
                <a:ea typeface="Constantia"/>
                <a:cs typeface="Constantia"/>
                <a:sym typeface="Constantia"/>
              </a:rPr>
              <a:t>Ливень, дождь, капелька, ручеёк, роса – это вода в </a:t>
            </a:r>
            <a:r>
              <a:rPr b="1" i="1" lang="en-US" sz="3600">
                <a:solidFill>
                  <a:srgbClr val="196666"/>
                </a:solidFill>
                <a:latin typeface="Constantia"/>
                <a:ea typeface="Constantia"/>
                <a:cs typeface="Constantia"/>
                <a:sym typeface="Constantia"/>
              </a:rPr>
              <a:t>….  состоянии.       </a:t>
            </a:r>
            <a:endParaRPr i="1"/>
          </a:p>
          <a:p>
            <a:pPr indent="-271462" lvl="0" marL="271462" marR="0" rtl="0" algn="l">
              <a:lnSpc>
                <a:spcPct val="90000"/>
              </a:lnSpc>
              <a:spcBef>
                <a:spcPts val="0"/>
              </a:spcBef>
              <a:spcAft>
                <a:spcPts val="0"/>
              </a:spcAft>
              <a:buClr>
                <a:srgbClr val="0BD0D9"/>
              </a:buClr>
              <a:buSzPts val="3600"/>
              <a:buFont typeface="Noto Sans Symbols"/>
              <a:buChar char="●"/>
            </a:pPr>
            <a:r>
              <a:rPr b="1" i="1" lang="en-US" sz="3600" u="none">
                <a:solidFill>
                  <a:srgbClr val="196666"/>
                </a:solidFill>
                <a:latin typeface="Constantia"/>
                <a:ea typeface="Constantia"/>
                <a:cs typeface="Constantia"/>
                <a:sym typeface="Constantia"/>
              </a:rPr>
              <a:t>Туман, пар, облако – это вода в </a:t>
            </a:r>
            <a:r>
              <a:rPr b="1" i="1" lang="en-US" sz="3600" u="none">
                <a:solidFill>
                  <a:srgbClr val="196666"/>
                </a:solidFill>
                <a:latin typeface="Constantia"/>
                <a:ea typeface="Constantia"/>
                <a:cs typeface="Constantia"/>
                <a:sym typeface="Constantia"/>
              </a:rPr>
              <a:t>...</a:t>
            </a:r>
            <a:r>
              <a:rPr b="1" i="1" lang="en-US" sz="3600">
                <a:solidFill>
                  <a:srgbClr val="196666"/>
                </a:solidFill>
                <a:latin typeface="Constantia"/>
                <a:ea typeface="Constantia"/>
                <a:cs typeface="Constantia"/>
                <a:sym typeface="Constantia"/>
              </a:rPr>
              <a:t>.</a:t>
            </a:r>
            <a:r>
              <a:rPr b="1" i="1" lang="en-US" sz="3600">
                <a:solidFill>
                  <a:srgbClr val="196666"/>
                </a:solidFill>
                <a:latin typeface="Constantia"/>
                <a:ea typeface="Constantia"/>
                <a:cs typeface="Constantia"/>
                <a:sym typeface="Constantia"/>
              </a:rPr>
              <a:t>  состоянии.</a:t>
            </a:r>
            <a:endParaRPr i="1"/>
          </a:p>
          <a:p>
            <a:pPr indent="-271462" lvl="0" marL="271462" marR="0" rtl="0" algn="l">
              <a:lnSpc>
                <a:spcPct val="90000"/>
              </a:lnSpc>
              <a:spcBef>
                <a:spcPts val="1000"/>
              </a:spcBef>
              <a:spcAft>
                <a:spcPts val="0"/>
              </a:spcAft>
              <a:buClr>
                <a:srgbClr val="0BD0D9"/>
              </a:buClr>
              <a:buSzPts val="4000"/>
              <a:buFont typeface="Noto Sans Symbols"/>
              <a:buChar char="●"/>
            </a:pPr>
            <a:r>
              <a:rPr b="1" i="1" lang="en-US" sz="4000" u="none">
                <a:solidFill>
                  <a:srgbClr val="196666"/>
                </a:solidFill>
                <a:latin typeface="Constantia"/>
                <a:ea typeface="Constantia"/>
                <a:cs typeface="Constantia"/>
                <a:sym typeface="Constantia"/>
              </a:rPr>
              <a:t>Снег, град, иней, лёд – это вода </a:t>
            </a:r>
            <a:r>
              <a:rPr b="1" i="1" lang="en-US" sz="3600">
                <a:solidFill>
                  <a:srgbClr val="196666"/>
                </a:solidFill>
                <a:latin typeface="Constantia"/>
                <a:ea typeface="Constantia"/>
                <a:cs typeface="Constantia"/>
                <a:sym typeface="Constantia"/>
              </a:rPr>
              <a:t>в ….  состоянии.</a:t>
            </a:r>
            <a:endParaRPr i="1"/>
          </a:p>
          <a:p>
            <a:pPr indent="-271462" lvl="0" marL="271462" marR="0" rtl="0" algn="ctr">
              <a:lnSpc>
                <a:spcPct val="90000"/>
              </a:lnSpc>
              <a:spcBef>
                <a:spcPts val="1100"/>
              </a:spcBef>
              <a:spcAft>
                <a:spcPts val="0"/>
              </a:spcAft>
              <a:buClr>
                <a:srgbClr val="0000FF"/>
              </a:buClr>
              <a:buSzPts val="4400"/>
              <a:buFont typeface="Constantia"/>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2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2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2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2000"/>
                                        <p:tgtEl>
                                          <p:spTgt spid="26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nvSpPr>
        <p:spPr>
          <a:xfrm>
            <a:off x="285750" y="785800"/>
            <a:ext cx="8431200" cy="5786400"/>
          </a:xfrm>
          <a:prstGeom prst="rect">
            <a:avLst/>
          </a:prstGeom>
          <a:noFill/>
          <a:ln>
            <a:noFill/>
          </a:ln>
        </p:spPr>
        <p:txBody>
          <a:bodyPr anchorCtr="0" anchor="t" bIns="45700" lIns="91425" spcFirstLastPara="1" rIns="91425" wrap="square" tIns="45700">
            <a:noAutofit/>
          </a:bodyPr>
          <a:lstStyle/>
          <a:p>
            <a:pPr indent="-341312" lvl="0" marL="342900" marR="0" rtl="0" algn="l">
              <a:lnSpc>
                <a:spcPct val="100000"/>
              </a:lnSpc>
              <a:spcBef>
                <a:spcPts val="0"/>
              </a:spcBef>
              <a:spcAft>
                <a:spcPts val="0"/>
              </a:spcAft>
              <a:buClr>
                <a:srgbClr val="0000FF"/>
              </a:buClr>
              <a:buSzPts val="2000"/>
              <a:buFont typeface="Tahoma"/>
              <a:buNone/>
            </a:pPr>
            <a:r>
              <a:rPr b="0" i="0" lang="en-US" sz="2000" u="none">
                <a:solidFill>
                  <a:srgbClr val="0000FF"/>
                </a:solidFill>
                <a:latin typeface="Tahoma"/>
                <a:ea typeface="Tahoma"/>
                <a:cs typeface="Tahoma"/>
                <a:sym typeface="Tahoma"/>
              </a:rPr>
              <a:t>   </a:t>
            </a:r>
            <a:r>
              <a:rPr b="1" i="0" lang="en-US" sz="2000" u="none">
                <a:solidFill>
                  <a:srgbClr val="0000FF"/>
                </a:solidFill>
                <a:latin typeface="Tahoma"/>
                <a:ea typeface="Tahoma"/>
                <a:cs typeface="Tahoma"/>
                <a:sym typeface="Tahoma"/>
              </a:rPr>
              <a:t> </a:t>
            </a:r>
            <a:r>
              <a:rPr b="1" i="0" lang="en-US" sz="1800" u="none">
                <a:latin typeface="Times New Roman"/>
                <a:ea typeface="Times New Roman"/>
                <a:cs typeface="Times New Roman"/>
                <a:sym typeface="Times New Roman"/>
              </a:rPr>
              <a:t>Гимнастика для глаз</a:t>
            </a:r>
            <a:endParaRPr b="1" sz="1800">
              <a:latin typeface="Times New Roman"/>
              <a:ea typeface="Times New Roman"/>
              <a:cs typeface="Times New Roman"/>
              <a:sym typeface="Times New Roman"/>
            </a:endParaRPr>
          </a:p>
          <a:p>
            <a:pPr indent="-341312" lvl="0" marL="342900" marR="0" rtl="0" algn="l">
              <a:lnSpc>
                <a:spcPct val="100000"/>
              </a:lnSpc>
              <a:spcBef>
                <a:spcPts val="0"/>
              </a:spcBef>
              <a:spcAft>
                <a:spcPts val="0"/>
              </a:spcAft>
              <a:buClr>
                <a:srgbClr val="0000FF"/>
              </a:buClr>
              <a:buSzPts val="2000"/>
              <a:buFont typeface="Tahoma"/>
              <a:buNone/>
            </a:pPr>
            <a:r>
              <a:rPr lang="en-US" sz="1800">
                <a:solidFill>
                  <a:srgbClr val="0000FF"/>
                </a:solidFill>
                <a:latin typeface="Times New Roman"/>
                <a:ea typeface="Times New Roman"/>
                <a:cs typeface="Times New Roman"/>
                <a:sym typeface="Times New Roman"/>
              </a:rPr>
              <a:t>      </a:t>
            </a:r>
            <a:r>
              <a:rPr i="0" lang="en-US" sz="1800" u="none">
                <a:solidFill>
                  <a:srgbClr val="0000FF"/>
                </a:solidFill>
                <a:latin typeface="Times New Roman"/>
                <a:ea typeface="Times New Roman"/>
                <a:cs typeface="Times New Roman"/>
                <a:sym typeface="Times New Roman"/>
              </a:rPr>
              <a:t>Двигать глазами вверх-вниз,  влево-вправо. Зажмурившись, снять напряжение, считая до </a:t>
            </a:r>
            <a:r>
              <a:rPr lang="en-US" sz="1800">
                <a:solidFill>
                  <a:srgbClr val="0000FF"/>
                </a:solidFill>
                <a:latin typeface="Times New Roman"/>
                <a:ea typeface="Times New Roman"/>
                <a:cs typeface="Times New Roman"/>
                <a:sym typeface="Times New Roman"/>
              </a:rPr>
              <a:t>шести</a:t>
            </a:r>
            <a:r>
              <a:rPr i="0" lang="en-US" sz="1800" u="none">
                <a:solidFill>
                  <a:srgbClr val="0000FF"/>
                </a:solidFill>
                <a:latin typeface="Times New Roman"/>
                <a:ea typeface="Times New Roman"/>
                <a:cs typeface="Times New Roman"/>
                <a:sym typeface="Times New Roman"/>
              </a:rPr>
              <a:t>.</a:t>
            </a:r>
            <a:br>
              <a:rPr i="0" lang="en-US" sz="1800" u="none">
                <a:solidFill>
                  <a:srgbClr val="0000FF"/>
                </a:solidFill>
                <a:latin typeface="Times New Roman"/>
                <a:ea typeface="Times New Roman"/>
                <a:cs typeface="Times New Roman"/>
                <a:sym typeface="Times New Roman"/>
              </a:rPr>
            </a:br>
            <a:r>
              <a:rPr b="1" lang="en-US" sz="1800">
                <a:solidFill>
                  <a:srgbClr val="222222"/>
                </a:solidFill>
                <a:latin typeface="Times New Roman"/>
                <a:ea typeface="Times New Roman"/>
                <a:cs typeface="Times New Roman"/>
                <a:sym typeface="Times New Roman"/>
              </a:rPr>
              <a:t>Разминка и упражнения для головы</a:t>
            </a:r>
            <a:endParaRPr sz="1800">
              <a:solidFill>
                <a:srgbClr val="222222"/>
              </a:solidFill>
              <a:latin typeface="Times New Roman"/>
              <a:ea typeface="Times New Roman"/>
              <a:cs typeface="Times New Roman"/>
              <a:sym typeface="Times New Roman"/>
            </a:endParaRPr>
          </a:p>
          <a:p>
            <a:pPr indent="-342900" lvl="0" marL="647700" marR="190500" rtl="0">
              <a:lnSpc>
                <a:spcPct val="115000"/>
              </a:lnSpc>
              <a:spcBef>
                <a:spcPts val="0"/>
              </a:spcBef>
              <a:spcAft>
                <a:spcPts val="0"/>
              </a:spcAft>
              <a:buClr>
                <a:srgbClr val="222222"/>
              </a:buClr>
              <a:buSzPts val="1800"/>
              <a:buFont typeface="Times New Roman"/>
              <a:buChar char="●"/>
            </a:pPr>
            <a:r>
              <a:rPr lang="en-US" sz="1800">
                <a:solidFill>
                  <a:srgbClr val="222222"/>
                </a:solidFill>
                <a:latin typeface="Times New Roman"/>
                <a:ea typeface="Times New Roman"/>
                <a:cs typeface="Times New Roman"/>
                <a:sym typeface="Times New Roman"/>
              </a:rPr>
              <a:t>Делаем наклоны головой вперед и назад, </a:t>
            </a:r>
            <a:r>
              <a:rPr lang="en-US" sz="1800">
                <a:solidFill>
                  <a:srgbClr val="222222"/>
                </a:solidFill>
                <a:latin typeface="Times New Roman"/>
                <a:ea typeface="Times New Roman"/>
                <a:cs typeface="Times New Roman"/>
                <a:sym typeface="Times New Roman"/>
              </a:rPr>
              <a:t>вправо-влево3-5 раз.</a:t>
            </a:r>
            <a:endParaRPr sz="1800">
              <a:solidFill>
                <a:srgbClr val="222222"/>
              </a:solidFill>
              <a:latin typeface="Times New Roman"/>
              <a:ea typeface="Times New Roman"/>
              <a:cs typeface="Times New Roman"/>
              <a:sym typeface="Times New Roman"/>
            </a:endParaRPr>
          </a:p>
          <a:p>
            <a:pPr indent="-342900" lvl="0" marL="647700" marR="190500" rtl="0">
              <a:lnSpc>
                <a:spcPct val="115000"/>
              </a:lnSpc>
              <a:spcBef>
                <a:spcPts val="0"/>
              </a:spcBef>
              <a:spcAft>
                <a:spcPts val="0"/>
              </a:spcAft>
              <a:buClr>
                <a:srgbClr val="222222"/>
              </a:buClr>
              <a:buSzPts val="1800"/>
              <a:buFont typeface="Times New Roman"/>
              <a:buChar char="●"/>
            </a:pPr>
            <a:r>
              <a:rPr lang="en-US" sz="1800">
                <a:solidFill>
                  <a:srgbClr val="222222"/>
                </a:solidFill>
                <a:latin typeface="Times New Roman"/>
                <a:ea typeface="Times New Roman"/>
                <a:cs typeface="Times New Roman"/>
                <a:sym typeface="Times New Roman"/>
              </a:rPr>
              <a:t> Медленные круговые движения головой: на счет от 1 до 8, 3 раза.</a:t>
            </a:r>
            <a:endParaRPr sz="1800">
              <a:solidFill>
                <a:srgbClr val="222222"/>
              </a:solidFill>
              <a:latin typeface="Times New Roman"/>
              <a:ea typeface="Times New Roman"/>
              <a:cs typeface="Times New Roman"/>
              <a:sym typeface="Times New Roman"/>
            </a:endParaRPr>
          </a:p>
          <a:p>
            <a:pPr indent="-342900" lvl="0" marL="647700" marR="190500" rtl="0">
              <a:lnSpc>
                <a:spcPct val="115000"/>
              </a:lnSpc>
              <a:spcBef>
                <a:spcPts val="0"/>
              </a:spcBef>
              <a:spcAft>
                <a:spcPts val="0"/>
              </a:spcAft>
              <a:buClr>
                <a:srgbClr val="222222"/>
              </a:buClr>
              <a:buSzPts val="1800"/>
              <a:buFont typeface="Times New Roman"/>
              <a:buChar char="●"/>
            </a:pPr>
            <a:r>
              <a:rPr lang="en-US" sz="1800">
                <a:solidFill>
                  <a:srgbClr val="222222"/>
                </a:solidFill>
                <a:latin typeface="Times New Roman"/>
                <a:ea typeface="Times New Roman"/>
                <a:cs typeface="Times New Roman"/>
                <a:sym typeface="Times New Roman"/>
              </a:rPr>
              <a:t>Круговые движения в плечевых суставах (вперед и назад), 3-5 раз.</a:t>
            </a:r>
            <a:endParaRPr sz="1800">
              <a:solidFill>
                <a:srgbClr val="222222"/>
              </a:solidFill>
              <a:latin typeface="Times New Roman"/>
              <a:ea typeface="Times New Roman"/>
              <a:cs typeface="Times New Roman"/>
              <a:sym typeface="Times New Roman"/>
            </a:endParaRPr>
          </a:p>
          <a:p>
            <a:pPr indent="-342900" lvl="0" marL="647700" marR="190500" rtl="0">
              <a:lnSpc>
                <a:spcPct val="115000"/>
              </a:lnSpc>
              <a:spcBef>
                <a:spcPts val="0"/>
              </a:spcBef>
              <a:spcAft>
                <a:spcPts val="0"/>
              </a:spcAft>
              <a:buClr>
                <a:srgbClr val="222222"/>
              </a:buClr>
              <a:buSzPts val="1800"/>
              <a:buFont typeface="Times New Roman"/>
              <a:buChar char="●"/>
            </a:pPr>
            <a:r>
              <a:rPr lang="en-US" sz="1800">
                <a:solidFill>
                  <a:srgbClr val="222222"/>
                </a:solidFill>
                <a:latin typeface="Times New Roman"/>
                <a:ea typeface="Times New Roman"/>
                <a:cs typeface="Times New Roman"/>
                <a:sym typeface="Times New Roman"/>
              </a:rPr>
              <a:t>Отводим плечи назад и сводим вперед, 3-5 раз.</a:t>
            </a:r>
            <a:endParaRPr sz="1800">
              <a:solidFill>
                <a:srgbClr val="222222"/>
              </a:solidFill>
              <a:latin typeface="Times New Roman"/>
              <a:ea typeface="Times New Roman"/>
              <a:cs typeface="Times New Roman"/>
              <a:sym typeface="Times New Roman"/>
            </a:endParaRPr>
          </a:p>
          <a:p>
            <a:pPr indent="-342900" lvl="0" marL="647700" marR="190500" rtl="0">
              <a:lnSpc>
                <a:spcPct val="115000"/>
              </a:lnSpc>
              <a:spcBef>
                <a:spcPts val="0"/>
              </a:spcBef>
              <a:spcAft>
                <a:spcPts val="0"/>
              </a:spcAft>
              <a:buClr>
                <a:srgbClr val="222222"/>
              </a:buClr>
              <a:buSzPts val="1800"/>
              <a:buFont typeface="Times New Roman"/>
              <a:buChar char="●"/>
            </a:pPr>
            <a:r>
              <a:rPr lang="en-US" sz="1800">
                <a:solidFill>
                  <a:srgbClr val="222222"/>
                </a:solidFill>
                <a:latin typeface="Times New Roman"/>
                <a:ea typeface="Times New Roman"/>
                <a:cs typeface="Times New Roman"/>
                <a:sym typeface="Times New Roman"/>
              </a:rPr>
              <a:t>Поднимаем плечи вверх и резко бросаем, 3-5 раз. </a:t>
            </a:r>
            <a:endParaRPr sz="1800">
              <a:solidFill>
                <a:srgbClr val="222222"/>
              </a:solidFill>
              <a:latin typeface="Times New Roman"/>
              <a:ea typeface="Times New Roman"/>
              <a:cs typeface="Times New Roman"/>
              <a:sym typeface="Times New Roman"/>
            </a:endParaRPr>
          </a:p>
          <a:p>
            <a:pPr indent="-341312" lvl="0" marL="342900" rtl="0">
              <a:spcBef>
                <a:spcPts val="300"/>
              </a:spcBef>
              <a:spcAft>
                <a:spcPts val="0"/>
              </a:spcAft>
              <a:buClr>
                <a:srgbClr val="000000"/>
              </a:buClr>
              <a:buSzPts val="1100"/>
              <a:buFont typeface="Arial"/>
              <a:buNone/>
            </a:pP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Упражнения для кистей рук</a:t>
            </a:r>
            <a:endParaRPr b="1" sz="1800">
              <a:latin typeface="Times New Roman"/>
              <a:ea typeface="Times New Roman"/>
              <a:cs typeface="Times New Roman"/>
              <a:sym typeface="Times New Roman"/>
            </a:endParaRPr>
          </a:p>
          <a:p>
            <a:pPr indent="0" lvl="0" marL="0" rtl="0">
              <a:spcBef>
                <a:spcPts val="0"/>
              </a:spcBef>
              <a:spcAft>
                <a:spcPts val="0"/>
              </a:spcAft>
              <a:buNone/>
            </a:pPr>
            <a:r>
              <a:rPr lang="en-US" sz="1800">
                <a:solidFill>
                  <a:srgbClr val="0000FF"/>
                </a:solidFill>
                <a:latin typeface="Times New Roman"/>
                <a:ea typeface="Times New Roman"/>
                <a:cs typeface="Times New Roman"/>
                <a:sym typeface="Times New Roman"/>
              </a:rPr>
              <a:t>      Сложи руки в замок перед грудью и выполни 10 круговых вращений вперед и     назад.</a:t>
            </a:r>
            <a:endParaRPr sz="1800">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800">
              <a:latin typeface="Times New Roman"/>
              <a:ea typeface="Times New Roman"/>
              <a:cs typeface="Times New Roman"/>
              <a:sym typeface="Times New Roman"/>
            </a:endParaRPr>
          </a:p>
        </p:txBody>
      </p:sp>
      <p:sp>
        <p:nvSpPr>
          <p:cNvPr id="270" name="Shape 270"/>
          <p:cNvSpPr txBox="1"/>
          <p:nvPr/>
        </p:nvSpPr>
        <p:spPr>
          <a:xfrm>
            <a:off x="487362" y="142875"/>
            <a:ext cx="8229600" cy="642937"/>
          </a:xfrm>
          <a:prstGeom prst="rect">
            <a:avLst/>
          </a:prstGeom>
          <a:noFill/>
          <a:ln>
            <a:noFill/>
          </a:ln>
        </p:spPr>
        <p:txBody>
          <a:bodyPr anchorCtr="0" anchor="b" bIns="0" lIns="0" spcFirstLastPara="1" rIns="0" wrap="square" tIns="46800">
            <a:noAutofit/>
          </a:bodyPr>
          <a:lstStyle/>
          <a:p>
            <a:pPr indent="0" lvl="0" marL="0" marR="0" rtl="0" algn="ctr">
              <a:lnSpc>
                <a:spcPct val="80000"/>
              </a:lnSpc>
              <a:spcBef>
                <a:spcPts val="0"/>
              </a:spcBef>
              <a:spcAft>
                <a:spcPts val="0"/>
              </a:spcAft>
              <a:buClr>
                <a:srgbClr val="0000FF"/>
              </a:buClr>
              <a:buSzPts val="4500"/>
              <a:buFont typeface="Calibri"/>
              <a:buNone/>
            </a:pPr>
            <a:r>
              <a:rPr b="1" lang="en-US" sz="4500">
                <a:solidFill>
                  <a:srgbClr val="0000FF"/>
                </a:solidFill>
                <a:latin typeface="Calibri"/>
                <a:ea typeface="Calibri"/>
                <a:cs typeface="Calibri"/>
                <a:sym typeface="Calibri"/>
              </a:rPr>
              <a:t>Физкультминутка</a:t>
            </a:r>
            <a:endParaRPr/>
          </a:p>
        </p:txBody>
      </p:sp>
      <p:sp>
        <p:nvSpPr>
          <p:cNvPr descr="Игривая музыка, игривое настроение Легкая позитивная музыка для хорошего настроения Светлая, жизнерадостная музыка | Позитивная музыка для хорошего настроения!!! Позитивная энергичная музыка для хорошего настроения. Красивая музыка для поднятия настроения Легкая, веселая позитивная музыка. Музыка хорошего настроения!!! Happy Music! Красивая энергичная музыка для хорошего настроения. Для работы, для занятия спортом Очень красивая, энергичная музыка для поднятия настроения. Для работы, для занятия спортом Игривая музыка, игривое настроение Легкая позитивная музыка для хорошего настроения Светлая, жизнерадостная музыка | Позитивная музыка для хорошего настроения!!! Позитивная энергичная музыка для хорошего настроения. Красивая музыка для поднятия настроения Легкая, веселая позитивная музыка. Музыка хорошего настроения!!! Happy Music! Красивая энергичная музыка для хорошего настроения. Для работы, для занятия спортом Очень красивая, энергичная музыка для поднятия настроения. Для работы, для занятия спортом Игривая музыка, игривое настроение Легкая позитивная музыка для хорошего настроения Светлая, жизнерадостная музыка | Позитивная музыка для хорошего настроения!!! Позитивная энергичная музыка для хорошего настроения. Красивая музыка для поднятия настроения Легкая, веселая позитивная музыка. Музыка хорошего настроения!!! Happy Music! Красивая энергичная музыка для хорошего настроения. Для работы, для занятия спортом Очень красивая, энергичная музыка для поднятия настроения. Для работы, для занятия спортом Игривая музыка, игривое настроение Легкая позитивная музыка для хорошего настроения Светлая, жизнерадостная музыка | Позитивная музыка для хорошего настроения!!! Позитивная энергичная музыка для хорошего настроения. Красивая музыка для поднятия настроения Легкая, веселая позитивная музыка. Музыка хорошего настроения!!! Happy Music! Красивая энергичная музыка для хорошего настроения. Для работы, для занятия спортом Очень красивая, энергичная музыка для поднятия настроения. Для работы, для занятия спортом Игривая музыка, игривое настроение Легкая позитивная музыка для хорошего настроения Светлая, жизнерадостная музыка | Позитивная музыка для хорошего настроения!!! Позитивная энергичная музыка для хорошего настроения. Красивая музыка для поднятия настроения Легкая, веселая позитивная музыка. Музыка хорошего настроения!!! Happy Music! Красивая энергичная музыка для хорошего настроения. Для работы, для занятия спортом Очень красивая, энергичная музыка для поднятия настроения. Для работы, для занятия спортом" id="271" name="Shape 271" title="Легкая позитивная музыка для хорошего настроения | Жизнерадостная игривая музыка">
            <a:hlinkClick r:id="rId3"/>
          </p:cNvPr>
          <p:cNvSpPr/>
          <p:nvPr/>
        </p:nvSpPr>
        <p:spPr>
          <a:xfrm>
            <a:off x="487350" y="5181350"/>
            <a:ext cx="1391825" cy="1043875"/>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nvSpPr>
        <p:spPr>
          <a:xfrm>
            <a:off x="395287" y="188912"/>
            <a:ext cx="8497887" cy="6408737"/>
          </a:xfrm>
          <a:prstGeom prst="rect">
            <a:avLst/>
          </a:prstGeom>
          <a:noFill/>
          <a:ln>
            <a:noFill/>
          </a:ln>
        </p:spPr>
        <p:txBody>
          <a:bodyPr anchorCtr="0" anchor="t" bIns="45700" lIns="91425" spcFirstLastPara="1" rIns="91425" wrap="square" tIns="45700">
            <a:noAutofit/>
          </a:bodyPr>
          <a:lstStyle/>
          <a:p>
            <a:pPr indent="-341312" lvl="0" marL="342900" marR="0" rtl="0" algn="just">
              <a:lnSpc>
                <a:spcPct val="90000"/>
              </a:lnSpc>
              <a:spcBef>
                <a:spcPts val="0"/>
              </a:spcBef>
              <a:spcAft>
                <a:spcPts val="0"/>
              </a:spcAft>
              <a:buClr>
                <a:srgbClr val="2B2BFE"/>
              </a:buClr>
              <a:buSzPts val="3600"/>
              <a:buFont typeface="Tahoma"/>
              <a:buNone/>
            </a:pPr>
            <a:r>
              <a:rPr b="1" i="0" lang="en-US" sz="3600" u="none">
                <a:solidFill>
                  <a:srgbClr val="2B2BFE"/>
                </a:solidFill>
                <a:latin typeface="Tahoma"/>
                <a:ea typeface="Tahoma"/>
                <a:cs typeface="Tahoma"/>
                <a:sym typeface="Tahoma"/>
              </a:rPr>
              <a:t>   Гидросфера - водная оболочка               </a:t>
            </a:r>
            <a:endParaRPr/>
          </a:p>
          <a:p>
            <a:pPr indent="-341312" lvl="0" marL="342900" marR="0" rtl="0" algn="just">
              <a:lnSpc>
                <a:spcPct val="90000"/>
              </a:lnSpc>
              <a:spcBef>
                <a:spcPts val="900"/>
              </a:spcBef>
              <a:spcAft>
                <a:spcPts val="0"/>
              </a:spcAft>
              <a:buClr>
                <a:srgbClr val="2B2BFE"/>
              </a:buClr>
              <a:buSzPts val="3600"/>
              <a:buFont typeface="Tahoma"/>
              <a:buNone/>
            </a:pPr>
            <a:r>
              <a:rPr b="1" i="0" lang="en-US" sz="3600" u="none">
                <a:solidFill>
                  <a:srgbClr val="2B2BFE"/>
                </a:solidFill>
                <a:latin typeface="Tahoma"/>
                <a:ea typeface="Tahoma"/>
                <a:cs typeface="Tahoma"/>
                <a:sym typeface="Tahoma"/>
              </a:rPr>
              <a:t>    (от греч. «вода» и «шар»).</a:t>
            </a:r>
            <a:endParaRPr/>
          </a:p>
        </p:txBody>
      </p:sp>
      <p:pic>
        <p:nvPicPr>
          <p:cNvPr id="277" name="Shape 277"/>
          <p:cNvPicPr preferRelativeResize="0"/>
          <p:nvPr/>
        </p:nvPicPr>
        <p:blipFill rotWithShape="1">
          <a:blip r:embed="rId3">
            <a:alphaModFix/>
          </a:blip>
          <a:srcRect b="0" l="0" r="0" t="0"/>
          <a:stretch/>
        </p:blipFill>
        <p:spPr>
          <a:xfrm>
            <a:off x="1574800" y="1484312"/>
            <a:ext cx="5962650" cy="5214937"/>
          </a:xfrm>
          <a:prstGeom prst="rect">
            <a:avLst/>
          </a:prstGeom>
          <a:noFill/>
          <a:ln>
            <a:noFill/>
          </a:ln>
          <a:effectLst>
            <a:outerShdw blurRad="63500" dir="2700000" dist="139498">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nvSpPr>
        <p:spPr>
          <a:xfrm>
            <a:off x="2714625" y="285750"/>
            <a:ext cx="4223400" cy="825600"/>
          </a:xfrm>
          <a:prstGeom prst="rect">
            <a:avLst/>
          </a:prstGeom>
          <a:gradFill>
            <a:gsLst>
              <a:gs pos="0">
                <a:srgbClr val="27A2A2"/>
              </a:gs>
              <a:gs pos="100000">
                <a:srgbClr val="27A2A2"/>
              </a:gs>
            </a:gsLst>
            <a:lin ang="8340000" scaled="0"/>
          </a:gradFill>
          <a:ln cap="sq" cmpd="sng" w="9525">
            <a:solidFill>
              <a:srgbClr val="1C9898"/>
            </a:solidFill>
            <a:prstDash val="solid"/>
            <a:miter lim="800000"/>
            <a:headEnd len="sm" w="sm" type="none"/>
            <a:tailEnd len="sm" w="sm" type="none"/>
          </a:ln>
          <a:effectLst>
            <a:outerShdw blurRad="63500" dir="2700000" dist="153753">
              <a:srgbClr val="000000">
                <a:alpha val="25882"/>
              </a:srgbClr>
            </a:outerShdw>
          </a:effectLst>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2B2BFE"/>
              </a:buClr>
              <a:buSzPts val="4800"/>
              <a:buFont typeface="Tahoma"/>
              <a:buNone/>
            </a:pPr>
            <a:r>
              <a:rPr b="0" i="0" lang="en-US" sz="4800" u="none">
                <a:solidFill>
                  <a:srgbClr val="2B2BFE"/>
                </a:solidFill>
                <a:latin typeface="Tahoma"/>
                <a:ea typeface="Tahoma"/>
                <a:cs typeface="Tahoma"/>
                <a:sym typeface="Tahoma"/>
              </a:rPr>
              <a:t>Гидросфера</a:t>
            </a:r>
            <a:endParaRPr/>
          </a:p>
        </p:txBody>
      </p:sp>
      <p:pic>
        <p:nvPicPr>
          <p:cNvPr id="283" name="Shape 283"/>
          <p:cNvPicPr preferRelativeResize="0"/>
          <p:nvPr/>
        </p:nvPicPr>
        <p:blipFill rotWithShape="1">
          <a:blip r:embed="rId3">
            <a:alphaModFix/>
          </a:blip>
          <a:srcRect b="0" l="0" r="0" t="0"/>
          <a:stretch/>
        </p:blipFill>
        <p:spPr>
          <a:xfrm>
            <a:off x="463550" y="1169987"/>
            <a:ext cx="8759825" cy="5767387"/>
          </a:xfrm>
          <a:prstGeom prst="rect">
            <a:avLst/>
          </a:prstGeom>
          <a:noFill/>
          <a:ln>
            <a:noFill/>
          </a:ln>
        </p:spPr>
      </p:pic>
      <p:pic>
        <p:nvPicPr>
          <p:cNvPr id="284" name="Shape 284"/>
          <p:cNvPicPr preferRelativeResize="0"/>
          <p:nvPr/>
        </p:nvPicPr>
        <p:blipFill rotWithShape="1">
          <a:blip r:embed="rId4">
            <a:alphaModFix/>
          </a:blip>
          <a:srcRect b="-87640" l="109820" r="-109820" t="87640"/>
          <a:stretch/>
        </p:blipFill>
        <p:spPr>
          <a:xfrm>
            <a:off x="597000" y="2704937"/>
            <a:ext cx="2625725" cy="3669024"/>
          </a:xfrm>
          <a:prstGeom prst="rect">
            <a:avLst/>
          </a:prstGeom>
          <a:noFill/>
          <a:ln>
            <a:noFill/>
          </a:ln>
        </p:spPr>
      </p:pic>
      <p:grpSp>
        <p:nvGrpSpPr>
          <p:cNvPr id="285" name="Shape 285"/>
          <p:cNvGrpSpPr/>
          <p:nvPr/>
        </p:nvGrpSpPr>
        <p:grpSpPr>
          <a:xfrm>
            <a:off x="-2625725" y="3044736"/>
            <a:ext cx="2625725" cy="3669192"/>
            <a:chOff x="3395662" y="1182687"/>
            <a:chExt cx="2625725" cy="5411787"/>
          </a:xfrm>
        </p:grpSpPr>
        <p:pic>
          <p:nvPicPr>
            <p:cNvPr id="286" name="Shape 286"/>
            <p:cNvPicPr preferRelativeResize="0"/>
            <p:nvPr/>
          </p:nvPicPr>
          <p:blipFill rotWithShape="1">
            <a:blip r:embed="rId5">
              <a:alphaModFix/>
            </a:blip>
            <a:srcRect b="0" l="0" r="0" t="0"/>
            <a:stretch/>
          </p:blipFill>
          <p:spPr>
            <a:xfrm>
              <a:off x="3395662" y="1182687"/>
              <a:ext cx="2625725" cy="5411787"/>
            </a:xfrm>
            <a:prstGeom prst="rect">
              <a:avLst/>
            </a:prstGeom>
            <a:noFill/>
            <a:ln>
              <a:noFill/>
            </a:ln>
          </p:spPr>
        </p:pic>
        <p:sp>
          <p:nvSpPr>
            <p:cNvPr id="287" name="Shape 287"/>
            <p:cNvSpPr/>
            <p:nvPr/>
          </p:nvSpPr>
          <p:spPr>
            <a:xfrm>
              <a:off x="3554412" y="1339850"/>
              <a:ext cx="2319337" cy="510540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grpSp>
        <p:nvGrpSpPr>
          <p:cNvPr id="288" name="Shape 288"/>
          <p:cNvGrpSpPr/>
          <p:nvPr/>
        </p:nvGrpSpPr>
        <p:grpSpPr>
          <a:xfrm>
            <a:off x="-2354950" y="999923"/>
            <a:ext cx="2625725" cy="3669192"/>
            <a:chOff x="6254750" y="1255712"/>
            <a:chExt cx="2625725" cy="5411788"/>
          </a:xfrm>
        </p:grpSpPr>
        <p:pic>
          <p:nvPicPr>
            <p:cNvPr id="289" name="Shape 289"/>
            <p:cNvPicPr preferRelativeResize="0"/>
            <p:nvPr/>
          </p:nvPicPr>
          <p:blipFill rotWithShape="1">
            <a:blip r:embed="rId6">
              <a:alphaModFix/>
            </a:blip>
            <a:srcRect b="0" l="0" r="0" t="0"/>
            <a:stretch/>
          </p:blipFill>
          <p:spPr>
            <a:xfrm>
              <a:off x="6254750" y="1255712"/>
              <a:ext cx="2625725" cy="5411788"/>
            </a:xfrm>
            <a:prstGeom prst="rect">
              <a:avLst/>
            </a:prstGeom>
            <a:noFill/>
            <a:ln>
              <a:noFill/>
            </a:ln>
          </p:spPr>
        </p:pic>
        <p:sp>
          <p:nvSpPr>
            <p:cNvPr id="290" name="Shape 290"/>
            <p:cNvSpPr/>
            <p:nvPr/>
          </p:nvSpPr>
          <p:spPr>
            <a:xfrm>
              <a:off x="6411912" y="1411287"/>
              <a:ext cx="2319300" cy="510540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nvSpPr>
        <p:spPr>
          <a:xfrm>
            <a:off x="865375" y="508400"/>
            <a:ext cx="6230700" cy="726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u="sng">
                <a:solidFill>
                  <a:srgbClr val="0000FF"/>
                </a:solidFill>
                <a:latin typeface="Times New Roman"/>
                <a:ea typeface="Times New Roman"/>
                <a:cs typeface="Times New Roman"/>
                <a:sym typeface="Times New Roman"/>
                <a:hlinkClick r:id="rId3"/>
              </a:rPr>
              <a:t>Физическая карта мира!</a:t>
            </a:r>
            <a:endParaRPr sz="3000">
              <a:solidFill>
                <a:srgbClr val="0000FF"/>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Shape 304"/>
          <p:cNvPicPr preferRelativeResize="0"/>
          <p:nvPr/>
        </p:nvPicPr>
        <p:blipFill>
          <a:blip r:embed="rId3">
            <a:alphaModFix/>
          </a:blip>
          <a:stretch>
            <a:fillRect/>
          </a:stretch>
        </p:blipFill>
        <p:spPr>
          <a:xfrm>
            <a:off x="152400" y="152400"/>
            <a:ext cx="8767799" cy="652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nvSpPr>
        <p:spPr>
          <a:xfrm>
            <a:off x="606500" y="279925"/>
            <a:ext cx="5427300" cy="91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descr="Как вода образуется в реке? Откуда она падает с неба? Почему вода испаряется? И что такое облака? Круговорот воды в природе.  Ролик тематические карточки сделан по методике Гленна Домана. Используя красочные картинки, с самого раннего возраста видео познакомит малышей с круговородотом воды в природе. Видео можно использовать для развития памяти и речи у детей начиная с 6 месяцев." id="312" name="Shape 312" title="Круговорот воды в природе. Просто  для детей. Презентация для детей. Обучающие презентации">
            <a:hlinkClick r:id="rId3"/>
          </p:cNvPr>
          <p:cNvSpPr/>
          <p:nvPr/>
        </p:nvSpPr>
        <p:spPr>
          <a:xfrm>
            <a:off x="98325" y="138225"/>
            <a:ext cx="8869000" cy="665175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8" name="Shape 168"/>
          <p:cNvSpPr/>
          <p:nvPr/>
        </p:nvSpPr>
        <p:spPr>
          <a:xfrm>
            <a:off x="186600" y="282375"/>
            <a:ext cx="8921733" cy="2112499"/>
          </a:xfrm>
          <a:prstGeom prst="rect">
            <a:avLst/>
          </a:prstGeom>
        </p:spPr>
        <p:txBody>
          <a:bodyPr>
            <a:prstTxWarp prst="textPlain"/>
          </a:bodyPr>
          <a:lstStyle/>
          <a:p>
            <a:pPr lvl="0" algn="l"/>
            <a:r>
              <a:rPr b="0" i="1">
                <a:ln cap="sq" cmpd="sng" w="9525">
                  <a:solidFill>
                    <a:srgbClr val="000000"/>
                  </a:solidFill>
                  <a:prstDash val="solid"/>
                  <a:miter lim="800000"/>
                  <a:headEnd len="sm" w="sm" type="none"/>
                  <a:tailEnd len="sm" w="sm" type="none"/>
                </a:ln>
                <a:solidFill>
                  <a:srgbClr val="22228B"/>
                </a:solidFill>
                <a:latin typeface="Cambria"/>
              </a:rPr>
              <a:t>Тема урока: Вода на Земле.</a:t>
            </a:r>
          </a:p>
        </p:txBody>
      </p:sp>
      <p:sp>
        <p:nvSpPr>
          <p:cNvPr id="169" name="Shape 169"/>
          <p:cNvSpPr txBox="1"/>
          <p:nvPr/>
        </p:nvSpPr>
        <p:spPr>
          <a:xfrm>
            <a:off x="3500437" y="5214937"/>
            <a:ext cx="5414962" cy="2214562"/>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E5FFFF"/>
              </a:buClr>
              <a:buSzPts val="4400"/>
              <a:buFont typeface="Tahoma"/>
              <a:buNone/>
            </a:pPr>
            <a:br>
              <a:rPr b="0" i="1" lang="en-US" sz="4400" u="none">
                <a:solidFill>
                  <a:srgbClr val="E5FFFF"/>
                </a:solidFill>
                <a:latin typeface="Tahoma"/>
                <a:ea typeface="Tahoma"/>
                <a:cs typeface="Tahoma"/>
                <a:sym typeface="Tahoma"/>
              </a:rPr>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b="0" l="0" r="0" t="0"/>
          <a:stretch/>
        </p:blipFill>
        <p:spPr>
          <a:xfrm>
            <a:off x="0" y="0"/>
            <a:ext cx="9145587" cy="6858000"/>
          </a:xfrm>
          <a:prstGeom prst="rect">
            <a:avLst/>
          </a:prstGeom>
          <a:noFill/>
          <a:ln>
            <a:noFill/>
          </a:ln>
        </p:spPr>
      </p:pic>
      <p:pic>
        <p:nvPicPr>
          <p:cNvPr id="318" name="Shape 318"/>
          <p:cNvPicPr preferRelativeResize="0"/>
          <p:nvPr/>
        </p:nvPicPr>
        <p:blipFill rotWithShape="1">
          <a:blip r:embed="rId4">
            <a:alphaModFix/>
          </a:blip>
          <a:srcRect b="0" l="0" r="0" t="0"/>
          <a:stretch/>
        </p:blipFill>
        <p:spPr>
          <a:xfrm>
            <a:off x="0" y="4286250"/>
            <a:ext cx="3190875" cy="1993900"/>
          </a:xfrm>
          <a:prstGeom prst="rect">
            <a:avLst/>
          </a:prstGeom>
          <a:noFill/>
          <a:ln>
            <a:noFill/>
          </a:ln>
        </p:spPr>
      </p:pic>
      <p:pic>
        <p:nvPicPr>
          <p:cNvPr id="319" name="Shape 319"/>
          <p:cNvPicPr preferRelativeResize="0"/>
          <p:nvPr/>
        </p:nvPicPr>
        <p:blipFill rotWithShape="1">
          <a:blip r:embed="rId5">
            <a:alphaModFix/>
          </a:blip>
          <a:srcRect b="0" l="0" r="0" t="0"/>
          <a:stretch/>
        </p:blipFill>
        <p:spPr>
          <a:xfrm>
            <a:off x="3203575" y="4841875"/>
            <a:ext cx="2901950" cy="2016125"/>
          </a:xfrm>
          <a:prstGeom prst="rect">
            <a:avLst/>
          </a:prstGeom>
          <a:noFill/>
          <a:ln>
            <a:noFill/>
          </a:ln>
        </p:spPr>
      </p:pic>
      <p:pic>
        <p:nvPicPr>
          <p:cNvPr id="320" name="Shape 320"/>
          <p:cNvPicPr preferRelativeResize="0"/>
          <p:nvPr/>
        </p:nvPicPr>
        <p:blipFill rotWithShape="1">
          <a:blip r:embed="rId6">
            <a:alphaModFix/>
          </a:blip>
          <a:srcRect b="0" l="0" r="0" t="0"/>
          <a:stretch/>
        </p:blipFill>
        <p:spPr>
          <a:xfrm>
            <a:off x="0" y="0"/>
            <a:ext cx="4356100" cy="2857500"/>
          </a:xfrm>
          <a:prstGeom prst="rect">
            <a:avLst/>
          </a:prstGeom>
          <a:noFill/>
          <a:ln>
            <a:noFill/>
          </a:ln>
        </p:spPr>
      </p:pic>
      <p:pic>
        <p:nvPicPr>
          <p:cNvPr id="321" name="Shape 321"/>
          <p:cNvPicPr preferRelativeResize="0"/>
          <p:nvPr/>
        </p:nvPicPr>
        <p:blipFill rotWithShape="1">
          <a:blip r:embed="rId7">
            <a:alphaModFix/>
          </a:blip>
          <a:srcRect b="0" l="0" r="0" t="0"/>
          <a:stretch/>
        </p:blipFill>
        <p:spPr>
          <a:xfrm>
            <a:off x="4714875" y="0"/>
            <a:ext cx="4429125" cy="2857500"/>
          </a:xfrm>
          <a:prstGeom prst="rect">
            <a:avLst/>
          </a:prstGeom>
          <a:noFill/>
          <a:ln>
            <a:noFill/>
          </a:ln>
        </p:spPr>
      </p:pic>
      <p:pic>
        <p:nvPicPr>
          <p:cNvPr id="322" name="Shape 322"/>
          <p:cNvPicPr preferRelativeResize="0"/>
          <p:nvPr/>
        </p:nvPicPr>
        <p:blipFill rotWithShape="1">
          <a:blip r:embed="rId8">
            <a:alphaModFix/>
          </a:blip>
          <a:srcRect b="0" l="0" r="0" t="0"/>
          <a:stretch/>
        </p:blipFill>
        <p:spPr>
          <a:xfrm>
            <a:off x="6084887" y="4214812"/>
            <a:ext cx="3059112" cy="2016125"/>
          </a:xfrm>
          <a:prstGeom prst="rect">
            <a:avLst/>
          </a:prstGeom>
          <a:noFill/>
          <a:ln>
            <a:noFill/>
          </a:ln>
        </p:spPr>
      </p:pic>
      <p:sp>
        <p:nvSpPr>
          <p:cNvPr id="323" name="Shape 323"/>
          <p:cNvSpPr txBox="1"/>
          <p:nvPr/>
        </p:nvSpPr>
        <p:spPr>
          <a:xfrm>
            <a:off x="500062" y="2857500"/>
            <a:ext cx="8358187" cy="1922462"/>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FF"/>
              </a:buClr>
              <a:buSzPts val="4000"/>
              <a:buFont typeface="Corsiva"/>
              <a:buNone/>
            </a:pPr>
            <a:r>
              <a:rPr b="1" i="0" lang="en-US" sz="4000" u="none">
                <a:solidFill>
                  <a:srgbClr val="0000FF"/>
                </a:solidFill>
                <a:latin typeface="Corsiva"/>
                <a:ea typeface="Corsiva"/>
                <a:cs typeface="Corsiva"/>
                <a:sym typeface="Corsiva"/>
              </a:rPr>
              <a:t>Много ли воды на Земле? </a:t>
            </a:r>
            <a:endParaRPr/>
          </a:p>
          <a:p>
            <a:pPr indent="0" lvl="0" marL="0" marR="0" rtl="0" algn="l">
              <a:lnSpc>
                <a:spcPct val="100000"/>
              </a:lnSpc>
              <a:spcBef>
                <a:spcPts val="0"/>
              </a:spcBef>
              <a:spcAft>
                <a:spcPts val="0"/>
              </a:spcAft>
              <a:buClr>
                <a:srgbClr val="0000FF"/>
              </a:buClr>
              <a:buSzPts val="4000"/>
              <a:buFont typeface="Corsiva"/>
              <a:buNone/>
            </a:pPr>
            <a:r>
              <a:rPr b="1" i="0" lang="en-US" sz="4000" u="none">
                <a:solidFill>
                  <a:srgbClr val="0000FF"/>
                </a:solidFill>
                <a:latin typeface="Corsiva"/>
                <a:ea typeface="Corsiva"/>
                <a:cs typeface="Corsiva"/>
                <a:sym typeface="Corsiva"/>
              </a:rPr>
              <a:t>  Хватит ли воды всем жителям Земли?</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id="328" name="Shape 328"/>
          <p:cNvPicPr preferRelativeResize="0"/>
          <p:nvPr/>
        </p:nvPicPr>
        <p:blipFill rotWithShape="1">
          <a:blip r:embed="rId3">
            <a:alphaModFix/>
          </a:blip>
          <a:srcRect b="0" l="0" r="0" t="0"/>
          <a:stretch/>
        </p:blipFill>
        <p:spPr>
          <a:xfrm>
            <a:off x="4319587" y="0"/>
            <a:ext cx="4824412" cy="3079750"/>
          </a:xfrm>
          <a:prstGeom prst="rect">
            <a:avLst/>
          </a:prstGeom>
          <a:noFill/>
          <a:ln>
            <a:noFill/>
          </a:ln>
        </p:spPr>
      </p:pic>
      <p:pic>
        <p:nvPicPr>
          <p:cNvPr id="329" name="Shape 329"/>
          <p:cNvPicPr preferRelativeResize="0"/>
          <p:nvPr/>
        </p:nvPicPr>
        <p:blipFill rotWithShape="1">
          <a:blip r:embed="rId4">
            <a:alphaModFix/>
          </a:blip>
          <a:srcRect b="0" l="0" r="0" t="0"/>
          <a:stretch/>
        </p:blipFill>
        <p:spPr>
          <a:xfrm>
            <a:off x="0" y="0"/>
            <a:ext cx="4514850" cy="3810000"/>
          </a:xfrm>
          <a:prstGeom prst="rect">
            <a:avLst/>
          </a:prstGeom>
          <a:noFill/>
          <a:ln>
            <a:noFill/>
          </a:ln>
        </p:spPr>
      </p:pic>
      <p:sp>
        <p:nvSpPr>
          <p:cNvPr id="330" name="Shape 330"/>
          <p:cNvSpPr txBox="1"/>
          <p:nvPr/>
        </p:nvSpPr>
        <p:spPr>
          <a:xfrm>
            <a:off x="539750" y="0"/>
            <a:ext cx="8229600" cy="1371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400"/>
              <a:buFont typeface="Tahoma"/>
              <a:buNone/>
            </a:pPr>
            <a:r>
              <a:rPr b="1" i="0" lang="en-US" sz="4400" u="none">
                <a:solidFill>
                  <a:srgbClr val="0000FF"/>
                </a:solidFill>
                <a:latin typeface="Tahoma"/>
                <a:ea typeface="Tahoma"/>
                <a:cs typeface="Tahoma"/>
                <a:sym typeface="Tahoma"/>
              </a:rPr>
              <a:t>Загрязнение воды</a:t>
            </a:r>
            <a:endParaRPr/>
          </a:p>
        </p:txBody>
      </p:sp>
      <p:pic>
        <p:nvPicPr>
          <p:cNvPr id="331" name="Shape 331"/>
          <p:cNvPicPr preferRelativeResize="0"/>
          <p:nvPr/>
        </p:nvPicPr>
        <p:blipFill rotWithShape="1">
          <a:blip r:embed="rId5">
            <a:alphaModFix/>
          </a:blip>
          <a:srcRect b="0" l="0" r="0" t="0"/>
          <a:stretch/>
        </p:blipFill>
        <p:spPr>
          <a:xfrm>
            <a:off x="0" y="3765550"/>
            <a:ext cx="4643437" cy="3092450"/>
          </a:xfrm>
          <a:prstGeom prst="rect">
            <a:avLst/>
          </a:prstGeom>
          <a:noFill/>
          <a:ln>
            <a:noFill/>
          </a:ln>
        </p:spPr>
      </p:pic>
      <p:pic>
        <p:nvPicPr>
          <p:cNvPr id="332" name="Shape 332"/>
          <p:cNvPicPr preferRelativeResize="0"/>
          <p:nvPr/>
        </p:nvPicPr>
        <p:blipFill rotWithShape="1">
          <a:blip r:embed="rId6">
            <a:alphaModFix/>
          </a:blip>
          <a:srcRect b="0" l="0" r="0" t="0"/>
          <a:stretch/>
        </p:blipFill>
        <p:spPr>
          <a:xfrm>
            <a:off x="4500562" y="2636837"/>
            <a:ext cx="4643437" cy="42211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nvSpPr>
        <p:spPr>
          <a:xfrm>
            <a:off x="3133500" y="233275"/>
            <a:ext cx="2418300" cy="85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600">
                <a:solidFill>
                  <a:srgbClr val="0000FF"/>
                </a:solidFill>
                <a:latin typeface="Times New Roman"/>
                <a:ea typeface="Times New Roman"/>
                <a:cs typeface="Times New Roman"/>
                <a:sym typeface="Times New Roman"/>
              </a:rPr>
              <a:t>Рефлексия</a:t>
            </a:r>
            <a:endParaRPr sz="3600">
              <a:solidFill>
                <a:srgbClr val="0000FF"/>
              </a:solidFill>
              <a:latin typeface="Times New Roman"/>
              <a:ea typeface="Times New Roman"/>
              <a:cs typeface="Times New Roman"/>
              <a:sym typeface="Times New Roman"/>
            </a:endParaRPr>
          </a:p>
        </p:txBody>
      </p:sp>
      <p:pic>
        <p:nvPicPr>
          <p:cNvPr id="340" name="Shape 340"/>
          <p:cNvPicPr preferRelativeResize="0"/>
          <p:nvPr/>
        </p:nvPicPr>
        <p:blipFill>
          <a:blip r:embed="rId3">
            <a:alphaModFix/>
          </a:blip>
          <a:stretch>
            <a:fillRect/>
          </a:stretch>
        </p:blipFill>
        <p:spPr>
          <a:xfrm>
            <a:off x="401200" y="1089475"/>
            <a:ext cx="8509525" cy="2288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nvSpPr>
        <p:spPr>
          <a:xfrm>
            <a:off x="0" y="0"/>
            <a:ext cx="8952300" cy="4060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rPr lang="en-US" sz="2400">
                <a:solidFill>
                  <a:srgbClr val="383838"/>
                </a:solidFill>
                <a:latin typeface="Times New Roman"/>
                <a:ea typeface="Times New Roman"/>
                <a:cs typeface="Times New Roman"/>
                <a:sym typeface="Times New Roman"/>
              </a:rPr>
              <a:t>Домашнее задание </a:t>
            </a:r>
            <a:endParaRPr sz="2400">
              <a:solidFill>
                <a:srgbClr val="383838"/>
              </a:solidFill>
              <a:latin typeface="Times New Roman"/>
              <a:ea typeface="Times New Roman"/>
              <a:cs typeface="Times New Roman"/>
              <a:sym typeface="Times New Roman"/>
            </a:endParaRPr>
          </a:p>
          <a:p>
            <a:pPr indent="-381000" lvl="0" marL="457200" rtl="0">
              <a:lnSpc>
                <a:spcPct val="115000"/>
              </a:lnSpc>
              <a:spcBef>
                <a:spcPts val="0"/>
              </a:spcBef>
              <a:spcAft>
                <a:spcPts val="0"/>
              </a:spcAft>
              <a:buClr>
                <a:srgbClr val="383838"/>
              </a:buClr>
              <a:buSzPts val="2400"/>
              <a:buFont typeface="Times New Roman"/>
              <a:buAutoNum type="arabicParenR"/>
            </a:pPr>
            <a:r>
              <a:rPr lang="en-US" sz="2400">
                <a:solidFill>
                  <a:srgbClr val="383838"/>
                </a:solidFill>
                <a:latin typeface="Times New Roman"/>
                <a:ea typeface="Times New Roman"/>
                <a:cs typeface="Times New Roman"/>
                <a:sym typeface="Times New Roman"/>
              </a:rPr>
              <a:t>Обязательное задание:</a:t>
            </a:r>
            <a:endParaRPr sz="2400">
              <a:solidFill>
                <a:srgbClr val="383838"/>
              </a:solidFill>
              <a:latin typeface="Times New Roman"/>
              <a:ea typeface="Times New Roman"/>
              <a:cs typeface="Times New Roman"/>
              <a:sym typeface="Times New Roman"/>
            </a:endParaRPr>
          </a:p>
          <a:p>
            <a:pPr indent="-381000" lvl="0" marL="457200" rtl="0">
              <a:lnSpc>
                <a:spcPct val="115000"/>
              </a:lnSpc>
              <a:spcBef>
                <a:spcPts val="0"/>
              </a:spcBef>
              <a:spcAft>
                <a:spcPts val="0"/>
              </a:spcAft>
              <a:buClr>
                <a:srgbClr val="383838"/>
              </a:buClr>
              <a:buSzPts val="2400"/>
              <a:buFont typeface="Times New Roman"/>
              <a:buChar char="-"/>
            </a:pPr>
            <a:r>
              <a:rPr lang="en-US" sz="2400">
                <a:solidFill>
                  <a:srgbClr val="383838"/>
                </a:solidFill>
                <a:latin typeface="Times New Roman"/>
                <a:ea typeface="Times New Roman"/>
                <a:cs typeface="Times New Roman"/>
                <a:sym typeface="Times New Roman"/>
              </a:rPr>
              <a:t>Выполнить упражнения в рабочей тетради: 1, 3, 4, 9 стр. 63-65;</a:t>
            </a:r>
            <a:endParaRPr sz="2400">
              <a:solidFill>
                <a:srgbClr val="383838"/>
              </a:solidFill>
              <a:latin typeface="Times New Roman"/>
              <a:ea typeface="Times New Roman"/>
              <a:cs typeface="Times New Roman"/>
              <a:sym typeface="Times New Roman"/>
            </a:endParaRPr>
          </a:p>
          <a:p>
            <a:pPr indent="-381000" lvl="0" marL="457200" rtl="0">
              <a:lnSpc>
                <a:spcPct val="115000"/>
              </a:lnSpc>
              <a:spcBef>
                <a:spcPts val="0"/>
              </a:spcBef>
              <a:spcAft>
                <a:spcPts val="0"/>
              </a:spcAft>
              <a:buClr>
                <a:srgbClr val="383838"/>
              </a:buClr>
              <a:buSzPts val="2400"/>
              <a:buFont typeface="Times New Roman"/>
              <a:buChar char="-"/>
            </a:pPr>
            <a:r>
              <a:rPr lang="en-US" sz="2400">
                <a:solidFill>
                  <a:srgbClr val="383838"/>
                </a:solidFill>
                <a:latin typeface="Times New Roman"/>
                <a:ea typeface="Times New Roman"/>
                <a:cs typeface="Times New Roman"/>
                <a:sym typeface="Times New Roman"/>
              </a:rPr>
              <a:t>тест на слайде 25;</a:t>
            </a:r>
            <a:endParaRPr sz="2400">
              <a:solidFill>
                <a:srgbClr val="383838"/>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rPr lang="en-US" sz="2400">
                <a:solidFill>
                  <a:srgbClr val="383838"/>
                </a:solidFill>
                <a:latin typeface="Times New Roman"/>
                <a:ea typeface="Times New Roman"/>
                <a:cs typeface="Times New Roman"/>
                <a:sym typeface="Times New Roman"/>
              </a:rPr>
              <a:t>2) Дополнительное задание (по желанию по выбору):</a:t>
            </a:r>
            <a:endParaRPr sz="2400">
              <a:solidFill>
                <a:srgbClr val="383838"/>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rPr lang="en-US" sz="2400">
                <a:solidFill>
                  <a:srgbClr val="383838"/>
                </a:solidFill>
                <a:latin typeface="Times New Roman"/>
                <a:ea typeface="Times New Roman"/>
                <a:cs typeface="Times New Roman"/>
                <a:sym typeface="Times New Roman"/>
              </a:rPr>
              <a:t>1. Подготовьте и проведите новый опыт, который демонстрировал бы свойства воды. </a:t>
            </a:r>
            <a:endParaRPr sz="2400">
              <a:solidFill>
                <a:srgbClr val="383838"/>
              </a:solidFill>
              <a:latin typeface="Times New Roman"/>
              <a:ea typeface="Times New Roman"/>
              <a:cs typeface="Times New Roman"/>
              <a:sym typeface="Times New Roman"/>
            </a:endParaRPr>
          </a:p>
          <a:p>
            <a:pPr indent="0" lvl="0" marL="0" rtl="0">
              <a:lnSpc>
                <a:spcPct val="115000"/>
              </a:lnSpc>
              <a:spcBef>
                <a:spcPts val="0"/>
              </a:spcBef>
              <a:spcAft>
                <a:spcPts val="0"/>
              </a:spcAft>
              <a:buNone/>
            </a:pPr>
            <a:r>
              <a:rPr lang="en-US" sz="2400">
                <a:solidFill>
                  <a:srgbClr val="383838"/>
                </a:solidFill>
                <a:latin typeface="Times New Roman"/>
                <a:ea typeface="Times New Roman"/>
                <a:cs typeface="Times New Roman"/>
                <a:sym typeface="Times New Roman"/>
              </a:rPr>
              <a:t>2. Подберите высказывания писателей, </a:t>
            </a:r>
            <a:r>
              <a:rPr lang="en-US" sz="2400">
                <a:solidFill>
                  <a:srgbClr val="383838"/>
                </a:solidFill>
                <a:latin typeface="Times New Roman"/>
                <a:ea typeface="Times New Roman"/>
                <a:cs typeface="Times New Roman"/>
                <a:sym typeface="Times New Roman"/>
              </a:rPr>
              <a:t>ученых</a:t>
            </a:r>
            <a:r>
              <a:rPr lang="en-US" sz="2400">
                <a:solidFill>
                  <a:srgbClr val="383838"/>
                </a:solidFill>
                <a:latin typeface="Times New Roman"/>
                <a:ea typeface="Times New Roman"/>
                <a:cs typeface="Times New Roman"/>
                <a:sym typeface="Times New Roman"/>
              </a:rPr>
              <a:t> о воде ( можно пословицы). Зафиксируйте их в тетради для записей.</a:t>
            </a:r>
            <a:endParaRPr sz="2400">
              <a:solidFill>
                <a:srgbClr val="383838"/>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nvSpPr>
        <p:spPr>
          <a:xfrm>
            <a:off x="611187" y="1412875"/>
            <a:ext cx="7772400" cy="1431925"/>
          </a:xfrm>
          <a:prstGeom prst="rect">
            <a:avLst/>
          </a:prstGeom>
          <a:no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5400"/>
              <a:buFont typeface="Tahoma"/>
              <a:buNone/>
            </a:pPr>
            <a:r>
              <a:rPr b="1" i="0" lang="en-US" sz="5400" u="none">
                <a:solidFill>
                  <a:srgbClr val="FFFF00"/>
                </a:solidFill>
                <a:latin typeface="Tahoma"/>
                <a:ea typeface="Tahoma"/>
                <a:cs typeface="Tahoma"/>
                <a:sym typeface="Tahoma"/>
              </a:rPr>
              <a:t>Спасибо </a:t>
            </a:r>
            <a:br>
              <a:rPr b="1" i="0" lang="en-US" sz="5400" u="none">
                <a:solidFill>
                  <a:srgbClr val="FFFF00"/>
                </a:solidFill>
                <a:latin typeface="Tahoma"/>
                <a:ea typeface="Tahoma"/>
                <a:cs typeface="Tahoma"/>
                <a:sym typeface="Tahoma"/>
              </a:rPr>
            </a:br>
            <a:r>
              <a:rPr b="1" i="0" lang="en-US" sz="5400" u="none">
                <a:solidFill>
                  <a:srgbClr val="FFFF00"/>
                </a:solidFill>
                <a:latin typeface="Tahoma"/>
                <a:ea typeface="Tahoma"/>
                <a:cs typeface="Tahoma"/>
                <a:sym typeface="Tahoma"/>
              </a:rPr>
              <a:t>за хорошую работу!</a:t>
            </a:r>
            <a:endParaRPr/>
          </a:p>
        </p:txBody>
      </p:sp>
      <p:pic>
        <p:nvPicPr>
          <p:cNvPr id="353" name="Shape 353"/>
          <p:cNvPicPr preferRelativeResize="0"/>
          <p:nvPr/>
        </p:nvPicPr>
        <p:blipFill rotWithShape="1">
          <a:blip r:embed="rId3">
            <a:alphaModFix/>
          </a:blip>
          <a:srcRect b="0" l="0" r="0" t="0"/>
          <a:stretch/>
        </p:blipFill>
        <p:spPr>
          <a:xfrm>
            <a:off x="3348037" y="3575050"/>
            <a:ext cx="3071812" cy="269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pic>
        <p:nvPicPr>
          <p:cNvPr id="358" name="Shape 358"/>
          <p:cNvPicPr preferRelativeResize="0"/>
          <p:nvPr/>
        </p:nvPicPr>
        <p:blipFill rotWithShape="1">
          <a:blip r:embed="rId3">
            <a:alphaModFix/>
          </a:blip>
          <a:srcRect b="0" l="0" r="0" t="0"/>
          <a:stretch/>
        </p:blipFill>
        <p:spPr>
          <a:xfrm>
            <a:off x="0" y="0"/>
            <a:ext cx="9145586" cy="6858000"/>
          </a:xfrm>
          <a:prstGeom prst="rect">
            <a:avLst/>
          </a:prstGeom>
          <a:noFill/>
          <a:ln>
            <a:noFill/>
          </a:ln>
        </p:spPr>
      </p:pic>
      <p:sp>
        <p:nvSpPr>
          <p:cNvPr id="359" name="Shape 359"/>
          <p:cNvSpPr txBox="1"/>
          <p:nvPr/>
        </p:nvSpPr>
        <p:spPr>
          <a:xfrm>
            <a:off x="357187" y="142875"/>
            <a:ext cx="8229600" cy="10002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FF"/>
              </a:buClr>
              <a:buSzPts val="2800"/>
              <a:buFont typeface="Tahoma"/>
              <a:buNone/>
            </a:pPr>
            <a:r>
              <a:rPr b="1" i="0" lang="en-US" sz="2800" u="none">
                <a:solidFill>
                  <a:srgbClr val="0000FF"/>
                </a:solidFill>
                <a:latin typeface="Tahoma"/>
                <a:ea typeface="Tahoma"/>
                <a:cs typeface="Tahoma"/>
                <a:sym typeface="Tahoma"/>
              </a:rPr>
              <a:t>Проверим ваши знания, ответьте на ряд вопросов теста</a:t>
            </a:r>
            <a:endParaRPr/>
          </a:p>
        </p:txBody>
      </p:sp>
      <p:sp>
        <p:nvSpPr>
          <p:cNvPr id="360" name="Shape 360"/>
          <p:cNvSpPr txBox="1"/>
          <p:nvPr/>
        </p:nvSpPr>
        <p:spPr>
          <a:xfrm>
            <a:off x="285750" y="1069975"/>
            <a:ext cx="8567700" cy="5607000"/>
          </a:xfrm>
          <a:prstGeom prst="rect">
            <a:avLst/>
          </a:prstGeom>
          <a:noFill/>
          <a:ln>
            <a:noFill/>
          </a:ln>
        </p:spPr>
        <p:txBody>
          <a:bodyPr anchorCtr="0" anchor="ctr" bIns="46800" lIns="90000" spcFirstLastPara="1" rIns="90000" wrap="square" tIns="46800">
            <a:noAutofit/>
          </a:bodyPr>
          <a:lstStyle/>
          <a:p>
            <a:pPr indent="0" lvl="0" marL="0" marR="0" rtl="0" algn="l">
              <a:lnSpc>
                <a:spcPct val="87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1. Водная оболочка Земли называется…               6. Мировой круговорот воды происходит </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а) литосфера                                                                 </a:t>
            </a:r>
            <a:r>
              <a:rPr b="1" i="1" lang="en-US" sz="1400" u="none">
                <a:solidFill>
                  <a:srgbClr val="0000FF"/>
                </a:solidFill>
                <a:latin typeface="Arial"/>
                <a:ea typeface="Arial"/>
                <a:cs typeface="Arial"/>
                <a:sym typeface="Arial"/>
              </a:rPr>
              <a:t>под действием:</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б) гидросфера                                                                а) силы тяжести</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в) атмосфера                                                                 б) Солнца</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2. Непрерывный процесс перемещения воды           </a:t>
            </a:r>
            <a:r>
              <a:rPr b="0" i="1" lang="en-US" sz="1400" u="none">
                <a:solidFill>
                  <a:srgbClr val="0000FF"/>
                </a:solidFill>
                <a:latin typeface="Arial"/>
                <a:ea typeface="Arial"/>
                <a:cs typeface="Arial"/>
                <a:sym typeface="Arial"/>
              </a:rPr>
              <a:t>в) приливов и отливов </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из океана на сушу и с суши в океан                         7. На какую часть гидросферы Земли</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называется…                                                                    приходится около 96% всей воды?</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а) движение земной коры                                              </a:t>
            </a:r>
            <a:r>
              <a:rPr b="0" i="0" lang="en-US" sz="1400" u="none">
                <a:solidFill>
                  <a:srgbClr val="0000FF"/>
                </a:solidFill>
                <a:latin typeface="Arial"/>
                <a:ea typeface="Arial"/>
                <a:cs typeface="Arial"/>
                <a:sym typeface="Arial"/>
              </a:rPr>
              <a:t>а)  воду в атмосфере</a:t>
            </a:r>
            <a:endParaRPr/>
          </a:p>
          <a:p>
            <a:pPr indent="0" lvl="0" marL="0" marR="0" rtl="0" algn="l">
              <a:lnSpc>
                <a:spcPct val="100000"/>
              </a:lnSpc>
              <a:spcBef>
                <a:spcPts val="0"/>
              </a:spcBef>
              <a:spcAft>
                <a:spcPts val="0"/>
              </a:spcAft>
              <a:buClr>
                <a:srgbClr val="0000FF"/>
              </a:buClr>
              <a:buSzPts val="1100"/>
              <a:buFont typeface="Arial"/>
              <a:buNone/>
            </a:pPr>
            <a:r>
              <a:rPr b="0" i="1" lang="en-US" sz="1100" u="none">
                <a:solidFill>
                  <a:srgbClr val="0000FF"/>
                </a:solidFill>
                <a:latin typeface="Arial"/>
                <a:ea typeface="Arial"/>
                <a:cs typeface="Arial"/>
                <a:sym typeface="Arial"/>
              </a:rPr>
              <a:t>    </a:t>
            </a:r>
            <a:r>
              <a:rPr b="0" i="1" lang="en-US" sz="1400" u="none">
                <a:solidFill>
                  <a:srgbClr val="0000FF"/>
                </a:solidFill>
                <a:latin typeface="Arial"/>
                <a:ea typeface="Arial"/>
                <a:cs typeface="Arial"/>
                <a:sym typeface="Arial"/>
              </a:rPr>
              <a:t> б) процесс образования рельефа дна                          б) Мировой океан</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Мирового океана                                                         в) воды суши</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в) Мировой круговорот воды                                    </a:t>
            </a:r>
            <a:r>
              <a:rPr b="1" i="1" lang="en-US" sz="1400" u="none">
                <a:solidFill>
                  <a:srgbClr val="0000FF"/>
                </a:solidFill>
                <a:latin typeface="Arial"/>
                <a:ea typeface="Arial"/>
                <a:cs typeface="Arial"/>
                <a:sym typeface="Arial"/>
              </a:rPr>
              <a:t>8. Какой океан самый большой по площади?</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3. Вода на Земле находится в разных                          </a:t>
            </a:r>
            <a:r>
              <a:rPr b="0" i="0" lang="en-US" sz="1400" u="none">
                <a:solidFill>
                  <a:srgbClr val="0000FF"/>
                </a:solidFill>
                <a:latin typeface="Arial"/>
                <a:ea typeface="Arial"/>
                <a:cs typeface="Arial"/>
                <a:sym typeface="Arial"/>
              </a:rPr>
              <a:t>а) Атлантический</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    состояниях:                                                                    </a:t>
            </a:r>
            <a:r>
              <a:rPr b="0" i="0" lang="en-US" sz="1400" u="none">
                <a:solidFill>
                  <a:srgbClr val="0000FF"/>
                </a:solidFill>
                <a:latin typeface="Arial"/>
                <a:ea typeface="Arial"/>
                <a:cs typeface="Arial"/>
                <a:sym typeface="Arial"/>
              </a:rPr>
              <a:t>б) Тихий</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a:t>
            </a:r>
            <a:r>
              <a:rPr b="0" i="1" lang="en-US" sz="1400" u="none">
                <a:solidFill>
                  <a:srgbClr val="0000FF"/>
                </a:solidFill>
                <a:latin typeface="Arial"/>
                <a:ea typeface="Arial"/>
                <a:cs typeface="Arial"/>
                <a:sym typeface="Arial"/>
              </a:rPr>
              <a:t>а) Жидком и газообразном                                             в) Индийский</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б) Жидком, твердом, газообразном                              г) Северно-Ледовитый</a:t>
            </a:r>
            <a:endParaRPr/>
          </a:p>
          <a:p>
            <a:pPr indent="0" lvl="0" marL="0" marR="0" rtl="0" algn="l">
              <a:lnSpc>
                <a:spcPct val="100000"/>
              </a:lnSpc>
              <a:spcBef>
                <a:spcPts val="0"/>
              </a:spcBef>
              <a:spcAft>
                <a:spcPts val="0"/>
              </a:spcAft>
              <a:buClr>
                <a:srgbClr val="0000FF"/>
              </a:buClr>
              <a:buSzPts val="1400"/>
              <a:buFont typeface="Arial"/>
              <a:buNone/>
            </a:pPr>
            <a:r>
              <a:rPr b="0" i="1" lang="en-US" sz="1400" u="none">
                <a:solidFill>
                  <a:srgbClr val="0000FF"/>
                </a:solidFill>
                <a:latin typeface="Arial"/>
                <a:ea typeface="Arial"/>
                <a:cs typeface="Arial"/>
                <a:sym typeface="Arial"/>
              </a:rPr>
              <a:t>    в) Твердом и жидком                                                   9. </a:t>
            </a:r>
            <a:r>
              <a:rPr b="1" i="1" lang="en-US" sz="1400" u="none">
                <a:solidFill>
                  <a:srgbClr val="0000FF"/>
                </a:solidFill>
                <a:latin typeface="Arial"/>
                <a:ea typeface="Arial"/>
                <a:cs typeface="Arial"/>
                <a:sym typeface="Arial"/>
              </a:rPr>
              <a:t>Из каких частей состоит гидросфера?</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4. Мировой океан включает</a:t>
            </a:r>
            <a:r>
              <a:rPr b="0" i="0" lang="en-US" sz="1400" u="none">
                <a:solidFill>
                  <a:srgbClr val="0000FF"/>
                </a:solidFill>
                <a:latin typeface="Arial"/>
                <a:ea typeface="Arial"/>
                <a:cs typeface="Arial"/>
                <a:sym typeface="Arial"/>
              </a:rPr>
              <a:t>:                                            а) Мирового океана</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а) океаны, моря, реки                                                       б) Мирового океана и вод суши</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б)  моря, реки, озёра                                                         в) Мирового океана, вод суши и атмосферы</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в)  океаны, моря.                                                            </a:t>
            </a:r>
            <a:endParaRPr/>
          </a:p>
          <a:p>
            <a:pPr indent="0" lvl="0" marL="0" marR="0" rtl="0" algn="l">
              <a:lnSpc>
                <a:spcPct val="100000"/>
              </a:lnSpc>
              <a:spcBef>
                <a:spcPts val="0"/>
              </a:spcBef>
              <a:spcAft>
                <a:spcPts val="0"/>
              </a:spcAft>
              <a:buClr>
                <a:srgbClr val="0000FF"/>
              </a:buClr>
              <a:buSzPts val="1400"/>
              <a:buFont typeface="Arial"/>
              <a:buNone/>
            </a:pPr>
            <a:r>
              <a:rPr b="1" i="0" lang="en-US" sz="1400" u="none">
                <a:solidFill>
                  <a:srgbClr val="0000FF"/>
                </a:solidFill>
                <a:latin typeface="Arial"/>
                <a:ea typeface="Arial"/>
                <a:cs typeface="Arial"/>
                <a:sym typeface="Arial"/>
              </a:rPr>
              <a:t>5. Человек использует в пищу…                                 10. Уникальные свойства воды…</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а) морскую воду                                                                 а)  прозрачность </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б) пресную воду                                                                 б)  теплоёмкость</a:t>
            </a:r>
            <a:endParaRPr/>
          </a:p>
          <a:p>
            <a:pPr indent="0" lvl="0" marL="0" marR="0" rtl="0" algn="l">
              <a:lnSpc>
                <a:spcPct val="100000"/>
              </a:lnSpc>
              <a:spcBef>
                <a:spcPts val="0"/>
              </a:spcBef>
              <a:spcAft>
                <a:spcPts val="0"/>
              </a:spcAft>
              <a:buClr>
                <a:srgbClr val="0000FF"/>
              </a:buClr>
              <a:buSzPts val="1400"/>
              <a:buFont typeface="Arial"/>
              <a:buNone/>
            </a:pPr>
            <a:r>
              <a:rPr b="0" i="0" lang="en-US" sz="1400" u="none">
                <a:solidFill>
                  <a:srgbClr val="0000FF"/>
                </a:solidFill>
                <a:latin typeface="Arial"/>
                <a:ea typeface="Arial"/>
                <a:cs typeface="Arial"/>
                <a:sym typeface="Arial"/>
              </a:rPr>
              <a:t>   в) все ответы верны.                                                          в)  текучесть</a:t>
            </a:r>
            <a:endParaRPr/>
          </a:p>
          <a:p>
            <a:pPr indent="0" lvl="0" marL="0" marR="0" rtl="0" algn="l">
              <a:lnSpc>
                <a:spcPct val="100000"/>
              </a:lnSpc>
              <a:spcBef>
                <a:spcPts val="0"/>
              </a:spcBef>
              <a:spcAft>
                <a:spcPts val="0"/>
              </a:spcAft>
              <a:buClr>
                <a:srgbClr val="C00000"/>
              </a:buClr>
              <a:buSzPts val="1400"/>
              <a:buFont typeface="Arial"/>
              <a:buNone/>
            </a:pPr>
            <a:r>
              <a:rPr b="1" i="0" lang="en-US" sz="1400" u="none">
                <a:solidFill>
                  <a:srgbClr val="C00000"/>
                </a:solidFill>
                <a:latin typeface="Arial"/>
                <a:ea typeface="Arial"/>
                <a:cs typeface="Arial"/>
                <a:sym typeface="Arial"/>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b="0" l="0" r="0" t="0"/>
          <a:stretch/>
        </p:blipFill>
        <p:spPr>
          <a:xfrm>
            <a:off x="0" y="-248725"/>
            <a:ext cx="9144000" cy="6992937"/>
          </a:xfrm>
          <a:prstGeom prst="rect">
            <a:avLst/>
          </a:prstGeom>
          <a:noFill/>
          <a:ln>
            <a:noFill/>
          </a:ln>
        </p:spPr>
      </p:pic>
      <p:sp>
        <p:nvSpPr>
          <p:cNvPr id="366" name="Shape 366"/>
          <p:cNvSpPr txBox="1"/>
          <p:nvPr/>
        </p:nvSpPr>
        <p:spPr>
          <a:xfrm>
            <a:off x="142875" y="214312"/>
            <a:ext cx="8786812" cy="10715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3600"/>
              <a:buFont typeface="Tahoma"/>
              <a:buNone/>
            </a:pPr>
            <a:r>
              <a:t/>
            </a:r>
            <a:endParaRPr b="1" sz="3600">
              <a:solidFill>
                <a:srgbClr val="00B0F0"/>
              </a:solidFill>
              <a:latin typeface="Tahoma"/>
              <a:ea typeface="Tahoma"/>
              <a:cs typeface="Tahoma"/>
              <a:sym typeface="Tahoma"/>
            </a:endParaRPr>
          </a:p>
          <a:p>
            <a:pPr indent="0" lvl="0" marL="0" marR="0" rtl="0" algn="ctr">
              <a:lnSpc>
                <a:spcPct val="100000"/>
              </a:lnSpc>
              <a:spcBef>
                <a:spcPts val="0"/>
              </a:spcBef>
              <a:spcAft>
                <a:spcPts val="0"/>
              </a:spcAft>
              <a:buClr>
                <a:srgbClr val="00B0F0"/>
              </a:buClr>
              <a:buSzPts val="3600"/>
              <a:buFont typeface="Tahoma"/>
              <a:buNone/>
            </a:pPr>
            <a:r>
              <a:rPr b="1" i="0" lang="en-US" sz="3600" u="none">
                <a:solidFill>
                  <a:srgbClr val="00B0F0"/>
                </a:solidFill>
                <a:latin typeface="Tahoma"/>
                <a:ea typeface="Tahoma"/>
                <a:cs typeface="Tahoma"/>
                <a:sym typeface="Tahoma"/>
              </a:rPr>
              <a:t>Вода – самая загадочная жидкость на Земле? Каково ее значение?</a:t>
            </a:r>
            <a:endParaRPr b="1" i="0" sz="3600" u="none">
              <a:solidFill>
                <a:srgbClr val="00B0F0"/>
              </a:solidFill>
              <a:latin typeface="Tahoma"/>
              <a:ea typeface="Tahoma"/>
              <a:cs typeface="Tahoma"/>
              <a:sym typeface="Tahoma"/>
            </a:endParaRPr>
          </a:p>
          <a:p>
            <a:pPr indent="0" lvl="0" marL="0" marR="0" rtl="0" algn="ctr">
              <a:lnSpc>
                <a:spcPct val="100000"/>
              </a:lnSpc>
              <a:spcBef>
                <a:spcPts val="0"/>
              </a:spcBef>
              <a:spcAft>
                <a:spcPts val="0"/>
              </a:spcAft>
              <a:buClr>
                <a:srgbClr val="00B0F0"/>
              </a:buClr>
              <a:buSzPts val="3600"/>
              <a:buFont typeface="Tahoma"/>
              <a:buNone/>
            </a:pPr>
            <a:r>
              <a:t/>
            </a:r>
            <a:endParaRPr b="1" sz="3600">
              <a:solidFill>
                <a:srgbClr val="00B0F0"/>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b="0" l="0" r="0" t="0"/>
          <a:stretch/>
        </p:blipFill>
        <p:spPr>
          <a:xfrm>
            <a:off x="4214812" y="3000375"/>
            <a:ext cx="4716462" cy="3643312"/>
          </a:xfrm>
          <a:prstGeom prst="rect">
            <a:avLst/>
          </a:prstGeom>
          <a:noFill/>
          <a:ln>
            <a:noFill/>
          </a:ln>
        </p:spPr>
      </p:pic>
      <p:pic>
        <p:nvPicPr>
          <p:cNvPr id="372" name="Shape 372"/>
          <p:cNvPicPr preferRelativeResize="0"/>
          <p:nvPr/>
        </p:nvPicPr>
        <p:blipFill rotWithShape="1">
          <a:blip r:embed="rId4">
            <a:alphaModFix/>
          </a:blip>
          <a:srcRect b="0" l="0" r="0" t="0"/>
          <a:stretch/>
        </p:blipFill>
        <p:spPr>
          <a:xfrm>
            <a:off x="214312" y="1428750"/>
            <a:ext cx="4429125" cy="3643312"/>
          </a:xfrm>
          <a:prstGeom prst="rect">
            <a:avLst/>
          </a:prstGeom>
          <a:noFill/>
          <a:ln>
            <a:noFill/>
          </a:ln>
        </p:spPr>
      </p:pic>
      <p:sp>
        <p:nvSpPr>
          <p:cNvPr id="373" name="Shape 373"/>
          <p:cNvSpPr txBox="1"/>
          <p:nvPr/>
        </p:nvSpPr>
        <p:spPr>
          <a:xfrm>
            <a:off x="250825" y="2708275"/>
            <a:ext cx="8607425" cy="1371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ahoma"/>
              <a:buNone/>
            </a:pPr>
            <a:r>
              <a:rPr b="1" i="0" lang="en-US" sz="4000" u="none">
                <a:solidFill>
                  <a:srgbClr val="0000FF"/>
                </a:solidFill>
                <a:latin typeface="Tahoma"/>
                <a:ea typeface="Tahoma"/>
                <a:cs typeface="Tahoma"/>
                <a:sym typeface="Tahoma"/>
              </a:rPr>
              <a:t> </a:t>
            </a:r>
            <a:endParaRPr/>
          </a:p>
        </p:txBody>
      </p:sp>
      <p:sp>
        <p:nvSpPr>
          <p:cNvPr id="374" name="Shape 374"/>
          <p:cNvSpPr txBox="1"/>
          <p:nvPr/>
        </p:nvSpPr>
        <p:spPr>
          <a:xfrm>
            <a:off x="142875" y="5214937"/>
            <a:ext cx="4562475" cy="730250"/>
          </a:xfrm>
          <a:prstGeom prst="rect">
            <a:avLst/>
          </a:prstGeom>
          <a:noFill/>
          <a:ln>
            <a:noFill/>
          </a:ln>
        </p:spPr>
        <p:txBody>
          <a:bodyPr anchorCtr="0" anchor="t" bIns="46800" lIns="90000" spcFirstLastPara="1" rIns="90000" wrap="square" tIns="46800">
            <a:noAutofit/>
          </a:bodyPr>
          <a:lstStyle/>
          <a:p>
            <a:pPr indent="0" lvl="0" marL="0" marR="0" rtl="0" algn="ctr">
              <a:lnSpc>
                <a:spcPct val="87000"/>
              </a:lnSpc>
              <a:spcBef>
                <a:spcPts val="0"/>
              </a:spcBef>
              <a:spcAft>
                <a:spcPts val="0"/>
              </a:spcAft>
              <a:buClr>
                <a:srgbClr val="0000FF"/>
              </a:buClr>
              <a:buSzPts val="2400"/>
              <a:buFont typeface="Arial"/>
              <a:buNone/>
            </a:pPr>
            <a:r>
              <a:rPr b="1" i="0" lang="en-US" sz="2400" u="none">
                <a:solidFill>
                  <a:srgbClr val="0000FF"/>
                </a:solidFill>
                <a:latin typeface="Arial"/>
                <a:ea typeface="Arial"/>
                <a:cs typeface="Arial"/>
                <a:sym typeface="Arial"/>
              </a:rPr>
              <a:t>Корни и </a:t>
            </a:r>
            <a:endParaRPr/>
          </a:p>
          <a:p>
            <a:pPr indent="0" lvl="0" marL="0" marR="0" rtl="0" algn="ctr">
              <a:lnSpc>
                <a:spcPct val="87000"/>
              </a:lnSpc>
              <a:spcBef>
                <a:spcPts val="0"/>
              </a:spcBef>
              <a:spcAft>
                <a:spcPts val="0"/>
              </a:spcAft>
              <a:buClr>
                <a:srgbClr val="0000FF"/>
              </a:buClr>
              <a:buSzPts val="2400"/>
              <a:buFont typeface="Arial"/>
              <a:buNone/>
            </a:pPr>
            <a:r>
              <a:rPr b="1" i="0" lang="en-US" sz="2400" u="none">
                <a:solidFill>
                  <a:srgbClr val="0000FF"/>
                </a:solidFill>
                <a:latin typeface="Arial"/>
                <a:ea typeface="Arial"/>
                <a:cs typeface="Arial"/>
                <a:sym typeface="Arial"/>
              </a:rPr>
              <a:t>луковицы 70%</a:t>
            </a:r>
            <a:endParaRPr/>
          </a:p>
        </p:txBody>
      </p:sp>
      <p:sp>
        <p:nvSpPr>
          <p:cNvPr id="375" name="Shape 375"/>
          <p:cNvSpPr txBox="1"/>
          <p:nvPr/>
        </p:nvSpPr>
        <p:spPr>
          <a:xfrm>
            <a:off x="5786437" y="2428875"/>
            <a:ext cx="1814512" cy="411162"/>
          </a:xfrm>
          <a:prstGeom prst="rect">
            <a:avLst/>
          </a:prstGeom>
          <a:noFill/>
          <a:ln>
            <a:noFill/>
          </a:ln>
        </p:spPr>
        <p:txBody>
          <a:bodyPr anchorCtr="0" anchor="t" bIns="46800" lIns="90000" spcFirstLastPara="1" rIns="90000" wrap="square" tIns="46800">
            <a:noAutofit/>
          </a:bodyPr>
          <a:lstStyle/>
          <a:p>
            <a:pPr indent="0" lvl="0" marL="0" marR="0" rtl="0" algn="l">
              <a:lnSpc>
                <a:spcPct val="87000"/>
              </a:lnSpc>
              <a:spcBef>
                <a:spcPts val="0"/>
              </a:spcBef>
              <a:spcAft>
                <a:spcPts val="0"/>
              </a:spcAft>
              <a:buClr>
                <a:srgbClr val="0000FF"/>
              </a:buClr>
              <a:buSzPts val="2400"/>
              <a:buFont typeface="Arial"/>
              <a:buNone/>
            </a:pPr>
            <a:r>
              <a:rPr b="1" i="0" lang="en-US" sz="2400" u="none">
                <a:solidFill>
                  <a:srgbClr val="0000FF"/>
                </a:solidFill>
                <a:latin typeface="Arial"/>
                <a:ea typeface="Arial"/>
                <a:cs typeface="Arial"/>
                <a:sym typeface="Arial"/>
              </a:rPr>
              <a:t>Более 70%</a:t>
            </a:r>
            <a:endParaRPr/>
          </a:p>
        </p:txBody>
      </p:sp>
      <p:sp>
        <p:nvSpPr>
          <p:cNvPr id="376" name="Shape 376"/>
          <p:cNvSpPr txBox="1"/>
          <p:nvPr/>
        </p:nvSpPr>
        <p:spPr>
          <a:xfrm>
            <a:off x="457200" y="292100"/>
            <a:ext cx="8229600" cy="1065212"/>
          </a:xfrm>
          <a:prstGeom prst="rect">
            <a:avLst/>
          </a:prstGeom>
          <a:noFill/>
          <a:ln>
            <a:noFill/>
          </a:ln>
        </p:spPr>
        <p:txBody>
          <a:bodyPr anchorCtr="0" anchor="ctr" bIns="46800" lIns="90000" spcFirstLastPara="1" rIns="90000" wrap="square" tIns="46800">
            <a:noAutofit/>
          </a:bodyPr>
          <a:lstStyle/>
          <a:p>
            <a:pPr indent="0" lvl="0" marL="0" marR="0" rtl="0" algn="ctr">
              <a:lnSpc>
                <a:spcPct val="80000"/>
              </a:lnSpc>
              <a:spcBef>
                <a:spcPts val="0"/>
              </a:spcBef>
              <a:spcAft>
                <a:spcPts val="0"/>
              </a:spcAft>
              <a:buClr>
                <a:srgbClr val="0000FF"/>
              </a:buClr>
              <a:buSzPts val="2600"/>
              <a:buFont typeface="Tahoma"/>
              <a:buNone/>
            </a:pPr>
            <a:r>
              <a:rPr b="1" i="0" lang="en-US" sz="2600" u="none">
                <a:solidFill>
                  <a:srgbClr val="0000FF"/>
                </a:solidFill>
                <a:latin typeface="Tahoma"/>
                <a:ea typeface="Tahoma"/>
                <a:cs typeface="Tahoma"/>
                <a:sym typeface="Tahoma"/>
              </a:rPr>
              <a:t>Вода  повсюду. </a:t>
            </a:r>
            <a:endParaRPr/>
          </a:p>
          <a:p>
            <a:pPr indent="0" lvl="0" marL="0" marR="0" rtl="0" algn="ctr">
              <a:lnSpc>
                <a:spcPct val="80000"/>
              </a:lnSpc>
              <a:spcBef>
                <a:spcPts val="0"/>
              </a:spcBef>
              <a:spcAft>
                <a:spcPts val="0"/>
              </a:spcAft>
              <a:buClr>
                <a:srgbClr val="0000FF"/>
              </a:buClr>
              <a:buSzPts val="2600"/>
              <a:buFont typeface="Tahoma"/>
              <a:buNone/>
            </a:pPr>
            <a:r>
              <a:rPr b="1" i="0" lang="en-US" sz="2600" u="none">
                <a:solidFill>
                  <a:srgbClr val="0000FF"/>
                </a:solidFill>
                <a:latin typeface="Tahoma"/>
                <a:ea typeface="Tahoma"/>
                <a:cs typeface="Tahoma"/>
                <a:sym typeface="Tahoma"/>
              </a:rPr>
              <a:t>Она входит в состав любого</a:t>
            </a:r>
            <a:endParaRPr/>
          </a:p>
          <a:p>
            <a:pPr indent="0" lvl="0" marL="0" marR="0" rtl="0" algn="ctr">
              <a:lnSpc>
                <a:spcPct val="80000"/>
              </a:lnSpc>
              <a:spcBef>
                <a:spcPts val="0"/>
              </a:spcBef>
              <a:spcAft>
                <a:spcPts val="0"/>
              </a:spcAft>
              <a:buClr>
                <a:srgbClr val="0000FF"/>
              </a:buClr>
              <a:buSzPts val="2600"/>
              <a:buFont typeface="Tahoma"/>
              <a:buNone/>
            </a:pPr>
            <a:r>
              <a:rPr b="1" i="0" lang="en-US" sz="2600" u="none">
                <a:solidFill>
                  <a:srgbClr val="0000FF"/>
                </a:solidFill>
                <a:latin typeface="Tahoma"/>
                <a:ea typeface="Tahoma"/>
                <a:cs typeface="Tahoma"/>
                <a:sym typeface="Tahoma"/>
              </a:rPr>
              <a:t> живого организма.</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pic>
        <p:nvPicPr>
          <p:cNvPr id="381" name="Shape 381"/>
          <p:cNvPicPr preferRelativeResize="0"/>
          <p:nvPr/>
        </p:nvPicPr>
        <p:blipFill rotWithShape="1">
          <a:blip r:embed="rId3">
            <a:alphaModFix/>
          </a:blip>
          <a:srcRect b="0" l="0" r="0" t="0"/>
          <a:stretch/>
        </p:blipFill>
        <p:spPr>
          <a:xfrm>
            <a:off x="0" y="0"/>
            <a:ext cx="9145587" cy="6858000"/>
          </a:xfrm>
          <a:prstGeom prst="rect">
            <a:avLst/>
          </a:prstGeom>
          <a:noFill/>
          <a:ln>
            <a:noFill/>
          </a:ln>
        </p:spPr>
      </p:pic>
      <p:sp>
        <p:nvSpPr>
          <p:cNvPr id="382" name="Shape 382"/>
          <p:cNvSpPr txBox="1"/>
          <p:nvPr/>
        </p:nvSpPr>
        <p:spPr>
          <a:xfrm>
            <a:off x="500062" y="857250"/>
            <a:ext cx="8229600" cy="114300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rgbClr val="0000FF"/>
              </a:buClr>
              <a:buSzPts val="3000"/>
              <a:buFont typeface="Calibri"/>
              <a:buNone/>
            </a:pPr>
            <a:r>
              <a:rPr b="1" i="0" lang="en-US" sz="3000" u="none">
                <a:solidFill>
                  <a:srgbClr val="0000FF"/>
                </a:solidFill>
                <a:latin typeface="Calibri"/>
                <a:ea typeface="Calibri"/>
                <a:cs typeface="Calibri"/>
                <a:sym typeface="Calibri"/>
              </a:rPr>
              <a:t>Есть живые организмы, содержащие ещё больше воды, например: </a:t>
            </a:r>
            <a:br>
              <a:rPr b="1" i="0" lang="en-US" sz="3000" u="none">
                <a:solidFill>
                  <a:srgbClr val="0000FF"/>
                </a:solidFill>
                <a:latin typeface="Calibri"/>
                <a:ea typeface="Calibri"/>
                <a:cs typeface="Calibri"/>
                <a:sym typeface="Calibri"/>
              </a:rPr>
            </a:br>
            <a:r>
              <a:rPr b="1" i="0" lang="en-US" sz="3000" u="none">
                <a:solidFill>
                  <a:srgbClr val="0000FF"/>
                </a:solidFill>
                <a:latin typeface="Calibri"/>
                <a:ea typeface="Calibri"/>
                <a:cs typeface="Calibri"/>
                <a:sym typeface="Calibri"/>
              </a:rPr>
              <a:t>картофель – 77%, огурцы – 92%, медузы – 99%.</a:t>
            </a:r>
            <a:br>
              <a:rPr b="1" i="0" lang="en-US" sz="3200" u="none">
                <a:solidFill>
                  <a:srgbClr val="FF0000"/>
                </a:solidFill>
                <a:latin typeface="Calibri"/>
                <a:ea typeface="Calibri"/>
                <a:cs typeface="Calibri"/>
                <a:sym typeface="Calibri"/>
              </a:rPr>
            </a:br>
            <a:endParaRPr/>
          </a:p>
        </p:txBody>
      </p:sp>
      <p:pic>
        <p:nvPicPr>
          <p:cNvPr id="383" name="Shape 383"/>
          <p:cNvPicPr preferRelativeResize="0"/>
          <p:nvPr/>
        </p:nvPicPr>
        <p:blipFill rotWithShape="1">
          <a:blip r:embed="rId4">
            <a:alphaModFix/>
          </a:blip>
          <a:srcRect b="0" l="0" r="0" t="0"/>
          <a:stretch/>
        </p:blipFill>
        <p:spPr>
          <a:xfrm>
            <a:off x="366712" y="2300437"/>
            <a:ext cx="4062412" cy="3602037"/>
          </a:xfrm>
          <a:prstGeom prst="rect">
            <a:avLst/>
          </a:prstGeom>
          <a:noFill/>
          <a:ln>
            <a:noFill/>
          </a:ln>
        </p:spPr>
      </p:pic>
      <p:pic>
        <p:nvPicPr>
          <p:cNvPr id="384" name="Shape 384"/>
          <p:cNvPicPr preferRelativeResize="0"/>
          <p:nvPr/>
        </p:nvPicPr>
        <p:blipFill rotWithShape="1">
          <a:blip r:embed="rId5">
            <a:alphaModFix/>
          </a:blip>
          <a:srcRect b="0" l="0" r="0" t="0"/>
          <a:stretch/>
        </p:blipFill>
        <p:spPr>
          <a:xfrm>
            <a:off x="4589025" y="2315524"/>
            <a:ext cx="4357687" cy="3571875"/>
          </a:xfrm>
          <a:prstGeom prst="rect">
            <a:avLst/>
          </a:prstGeom>
          <a:noFill/>
          <a:ln>
            <a:noFill/>
          </a:ln>
        </p:spPr>
      </p:pic>
      <p:pic>
        <p:nvPicPr>
          <p:cNvPr id="385" name="Shape 385"/>
          <p:cNvPicPr preferRelativeResize="0"/>
          <p:nvPr/>
        </p:nvPicPr>
        <p:blipFill rotWithShape="1">
          <a:blip r:embed="rId6">
            <a:alphaModFix/>
          </a:blip>
          <a:srcRect b="0" l="0" r="0" t="0"/>
          <a:stretch/>
        </p:blipFill>
        <p:spPr>
          <a:xfrm>
            <a:off x="3286125" y="2516187"/>
            <a:ext cx="3000375" cy="4110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3000"/>
                                        <p:tgtEl>
                                          <p:spTgt spid="383"/>
                                        </p:tgtEl>
                                        <p:attrNameLst>
                                          <p:attrName>ppt_w</p:attrName>
                                        </p:attrNameLst>
                                      </p:cBhvr>
                                      <p:tavLst>
                                        <p:tav fmla="" tm="0">
                                          <p:val>
                                            <p:strVal val="0"/>
                                          </p:val>
                                        </p:tav>
                                        <p:tav fmla="" tm="100000">
                                          <p:val>
                                            <p:strVal val="#ppt_w"/>
                                          </p:val>
                                        </p:tav>
                                      </p:tavLst>
                                    </p:anim>
                                    <p:anim calcmode="lin" valueType="num">
                                      <p:cBhvr additive="base">
                                        <p:cTn dur="3000"/>
                                        <p:tgtEl>
                                          <p:spTgt spid="3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3000"/>
                                        <p:tgtEl>
                                          <p:spTgt spid="384"/>
                                        </p:tgtEl>
                                        <p:attrNameLst>
                                          <p:attrName>ppt_w</p:attrName>
                                        </p:attrNameLst>
                                      </p:cBhvr>
                                      <p:tavLst>
                                        <p:tav fmla="" tm="0">
                                          <p:val>
                                            <p:strVal val="0"/>
                                          </p:val>
                                        </p:tav>
                                        <p:tav fmla="" tm="100000">
                                          <p:val>
                                            <p:strVal val="#ppt_w"/>
                                          </p:val>
                                        </p:tav>
                                      </p:tavLst>
                                    </p:anim>
                                    <p:anim calcmode="lin" valueType="num">
                                      <p:cBhvr additive="base">
                                        <p:cTn dur="3000"/>
                                        <p:tgtEl>
                                          <p:spTgt spid="384"/>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0"/>
                                        <p:tgtEl>
                                          <p:spTgt spid="385"/>
                                        </p:tgtEl>
                                        <p:attrNameLst>
                                          <p:attrName>ppt_w</p:attrName>
                                        </p:attrNameLst>
                                      </p:cBhvr>
                                      <p:tavLst>
                                        <p:tav fmla="" tm="0">
                                          <p:val>
                                            <p:strVal val="0"/>
                                          </p:val>
                                        </p:tav>
                                        <p:tav fmla="" tm="100000">
                                          <p:val>
                                            <p:strVal val="#ppt_w"/>
                                          </p:val>
                                        </p:tav>
                                      </p:tavLst>
                                    </p:anim>
                                    <p:anim calcmode="lin" valueType="num">
                                      <p:cBhvr additive="base">
                                        <p:cTn dur="5000"/>
                                        <p:tgtEl>
                                          <p:spTgt spid="3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pic>
        <p:nvPicPr>
          <p:cNvPr id="390" name="Shape 390"/>
          <p:cNvPicPr preferRelativeResize="0"/>
          <p:nvPr/>
        </p:nvPicPr>
        <p:blipFill rotWithShape="1">
          <a:blip r:embed="rId3">
            <a:alphaModFix/>
          </a:blip>
          <a:srcRect b="0" l="0" r="0" t="0"/>
          <a:stretch/>
        </p:blipFill>
        <p:spPr>
          <a:xfrm>
            <a:off x="0" y="0"/>
            <a:ext cx="9145587" cy="6858000"/>
          </a:xfrm>
          <a:prstGeom prst="rect">
            <a:avLst/>
          </a:prstGeom>
          <a:noFill/>
          <a:ln>
            <a:noFill/>
          </a:ln>
        </p:spPr>
      </p:pic>
      <p:sp>
        <p:nvSpPr>
          <p:cNvPr id="391" name="Shape 391"/>
          <p:cNvSpPr txBox="1"/>
          <p:nvPr/>
        </p:nvSpPr>
        <p:spPr>
          <a:xfrm>
            <a:off x="0" y="714375"/>
            <a:ext cx="4643437" cy="2643187"/>
          </a:xfrm>
          <a:prstGeom prst="rect">
            <a:avLst/>
          </a:prstGeom>
          <a:noFill/>
          <a:ln>
            <a:noFill/>
          </a:ln>
        </p:spPr>
        <p:txBody>
          <a:bodyPr anchorCtr="0" anchor="t" bIns="45700" lIns="91425" spcFirstLastPara="1" rIns="91425" wrap="square" tIns="45700">
            <a:noAutofit/>
          </a:bodyPr>
          <a:lstStyle/>
          <a:p>
            <a:pPr indent="-271462" lvl="0" marL="271462" marR="0" rtl="0" algn="l">
              <a:lnSpc>
                <a:spcPct val="100000"/>
              </a:lnSpc>
              <a:spcBef>
                <a:spcPts val="0"/>
              </a:spcBef>
              <a:spcAft>
                <a:spcPts val="0"/>
              </a:spcAft>
              <a:buClr>
                <a:srgbClr val="0BD0D9"/>
              </a:buClr>
              <a:buSzPts val="2470"/>
              <a:buFont typeface="Noto Sans Symbols"/>
              <a:buChar char="●"/>
            </a:pPr>
            <a:r>
              <a:rPr b="1" i="0" lang="en-US" sz="2600" u="none">
                <a:solidFill>
                  <a:srgbClr val="0000FF"/>
                </a:solidFill>
                <a:latin typeface="Constantia"/>
                <a:ea typeface="Constantia"/>
                <a:cs typeface="Constantia"/>
                <a:sym typeface="Constantia"/>
              </a:rPr>
              <a:t>Наша кровь содержит 83% воды,</a:t>
            </a:r>
            <a:endParaRPr/>
          </a:p>
          <a:p>
            <a:pPr indent="-271462" lvl="0" marL="271462" marR="0" rtl="0" algn="l">
              <a:lnSpc>
                <a:spcPct val="100000"/>
              </a:lnSpc>
              <a:spcBef>
                <a:spcPts val="600"/>
              </a:spcBef>
              <a:spcAft>
                <a:spcPts val="0"/>
              </a:spcAft>
              <a:buClr>
                <a:srgbClr val="0BD0D9"/>
              </a:buClr>
              <a:buSzPts val="2470"/>
              <a:buFont typeface="Noto Sans Symbols"/>
              <a:buChar char="●"/>
            </a:pPr>
            <a:r>
              <a:rPr b="1" i="0" lang="en-US" sz="2600" u="none">
                <a:solidFill>
                  <a:srgbClr val="0000FF"/>
                </a:solidFill>
                <a:latin typeface="Constantia"/>
                <a:ea typeface="Constantia"/>
                <a:cs typeface="Constantia"/>
                <a:sym typeface="Constantia"/>
              </a:rPr>
              <a:t>Сердце и мозг – около 80%</a:t>
            </a:r>
            <a:endParaRPr/>
          </a:p>
          <a:p>
            <a:pPr indent="-271462" lvl="0" marL="271462" marR="0" rtl="0" algn="l">
              <a:lnSpc>
                <a:spcPct val="100000"/>
              </a:lnSpc>
              <a:spcBef>
                <a:spcPts val="600"/>
              </a:spcBef>
              <a:spcAft>
                <a:spcPts val="0"/>
              </a:spcAft>
              <a:buClr>
                <a:srgbClr val="0BD0D9"/>
              </a:buClr>
              <a:buSzPts val="2470"/>
              <a:buFont typeface="Noto Sans Symbols"/>
              <a:buChar char="●"/>
            </a:pPr>
            <a:r>
              <a:rPr b="1" i="0" lang="en-US" sz="2600" u="none">
                <a:solidFill>
                  <a:srgbClr val="0000FF"/>
                </a:solidFill>
                <a:latin typeface="Constantia"/>
                <a:ea typeface="Constantia"/>
                <a:cs typeface="Constantia"/>
                <a:sym typeface="Constantia"/>
              </a:rPr>
              <a:t>И даже в костях – 15 – 20%.</a:t>
            </a:r>
            <a:endParaRPr/>
          </a:p>
        </p:txBody>
      </p:sp>
      <p:pic>
        <p:nvPicPr>
          <p:cNvPr id="392" name="Shape 392"/>
          <p:cNvPicPr preferRelativeResize="0"/>
          <p:nvPr/>
        </p:nvPicPr>
        <p:blipFill rotWithShape="1">
          <a:blip r:embed="rId4">
            <a:alphaModFix/>
          </a:blip>
          <a:srcRect b="0" l="0" r="0" t="0"/>
          <a:stretch/>
        </p:blipFill>
        <p:spPr>
          <a:xfrm>
            <a:off x="6212837" y="428625"/>
            <a:ext cx="2786062" cy="2786062"/>
          </a:xfrm>
          <a:prstGeom prst="rect">
            <a:avLst/>
          </a:prstGeom>
          <a:noFill/>
          <a:ln>
            <a:noFill/>
          </a:ln>
        </p:spPr>
      </p:pic>
      <p:pic>
        <p:nvPicPr>
          <p:cNvPr id="393" name="Shape 393"/>
          <p:cNvPicPr preferRelativeResize="0"/>
          <p:nvPr/>
        </p:nvPicPr>
        <p:blipFill rotWithShape="1">
          <a:blip r:embed="rId5">
            <a:alphaModFix/>
          </a:blip>
          <a:srcRect b="0" l="0" r="0" t="0"/>
          <a:stretch/>
        </p:blipFill>
        <p:spPr>
          <a:xfrm>
            <a:off x="5786437" y="4000500"/>
            <a:ext cx="2911475" cy="2600325"/>
          </a:xfrm>
          <a:prstGeom prst="rect">
            <a:avLst/>
          </a:prstGeom>
          <a:noFill/>
          <a:ln>
            <a:noFill/>
          </a:ln>
        </p:spPr>
      </p:pic>
      <p:pic>
        <p:nvPicPr>
          <p:cNvPr id="394" name="Shape 394"/>
          <p:cNvPicPr preferRelativeResize="0"/>
          <p:nvPr/>
        </p:nvPicPr>
        <p:blipFill rotWithShape="1">
          <a:blip r:embed="rId6">
            <a:alphaModFix/>
          </a:blip>
          <a:srcRect b="0" l="0" r="0" t="0"/>
          <a:stretch/>
        </p:blipFill>
        <p:spPr>
          <a:xfrm>
            <a:off x="642937" y="3611562"/>
            <a:ext cx="3571875" cy="2578100"/>
          </a:xfrm>
          <a:prstGeom prst="rect">
            <a:avLst/>
          </a:prstGeom>
          <a:noFill/>
          <a:ln>
            <a:noFill/>
          </a:ln>
        </p:spPr>
      </p:pic>
      <p:pic>
        <p:nvPicPr>
          <p:cNvPr id="395" name="Shape 395"/>
          <p:cNvPicPr preferRelativeResize="0"/>
          <p:nvPr/>
        </p:nvPicPr>
        <p:blipFill rotWithShape="1">
          <a:blip r:embed="rId7">
            <a:alphaModFix/>
          </a:blip>
          <a:srcRect b="0" l="0" r="0" t="0"/>
          <a:stretch/>
        </p:blipFill>
        <p:spPr>
          <a:xfrm>
            <a:off x="4214812" y="854600"/>
            <a:ext cx="1571625" cy="21828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p:nvPr/>
        </p:nvSpPr>
        <p:spPr>
          <a:xfrm>
            <a:off x="0" y="260350"/>
            <a:ext cx="4572000" cy="5900700"/>
          </a:xfrm>
          <a:prstGeom prst="verticalScroll">
            <a:avLst>
              <a:gd fmla="val 2700" name="adj"/>
            </a:avLst>
          </a:prstGeom>
          <a:gradFill>
            <a:gsLst>
              <a:gs pos="0">
                <a:srgbClr val="89B4B4"/>
              </a:gs>
              <a:gs pos="100000">
                <a:srgbClr val="89B4B4"/>
              </a:gs>
            </a:gsLst>
            <a:lin ang="8339974" scaled="0"/>
          </a:gradFill>
          <a:ln cap="sq" cmpd="sng" w="9525">
            <a:solidFill>
              <a:srgbClr val="7AA5A5"/>
            </a:solidFill>
            <a:prstDash val="solid"/>
            <a:miter lim="800000"/>
            <a:headEnd len="sm" w="sm" type="none"/>
            <a:tailEnd len="sm" w="sm" type="none"/>
          </a:ln>
          <a:effectLst>
            <a:outerShdw blurRad="63500" dir="2700000" dist="153753">
              <a:srgbClr val="000000">
                <a:alpha val="25880"/>
              </a:srgbClr>
            </a:outerShdw>
          </a:effectLst>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FF"/>
              </a:buClr>
              <a:buSzPts val="3200"/>
              <a:buFont typeface="Tahoma"/>
              <a:buNone/>
            </a:pPr>
            <a:r>
              <a:rPr b="1" i="1" lang="en-US" sz="3200" u="none">
                <a:solidFill>
                  <a:srgbClr val="0000FF"/>
                </a:solidFill>
                <a:latin typeface="Times New Roman"/>
                <a:ea typeface="Times New Roman"/>
                <a:cs typeface="Times New Roman"/>
                <a:sym typeface="Times New Roman"/>
              </a:rPr>
              <a:t>Вода! Нельзя сказать, что ты необходима для жизни.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FF"/>
              </a:buClr>
              <a:buSzPts val="3200"/>
              <a:buFont typeface="Tahoma"/>
              <a:buNone/>
            </a:pPr>
            <a:r>
              <a:rPr b="1" i="1" lang="en-US" sz="3200" u="none">
                <a:solidFill>
                  <a:srgbClr val="0000FF"/>
                </a:solidFill>
                <a:latin typeface="Times New Roman"/>
                <a:ea typeface="Times New Roman"/>
                <a:cs typeface="Times New Roman"/>
                <a:sym typeface="Times New Roman"/>
              </a:rPr>
              <a:t>Ты -  сама жизнь.</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FF"/>
              </a:buClr>
              <a:buSzPts val="3200"/>
              <a:buFont typeface="Tahoma"/>
              <a:buNone/>
            </a:pPr>
            <a:r>
              <a:rPr b="1" i="1" lang="en-US" sz="3200" u="none">
                <a:solidFill>
                  <a:srgbClr val="0000FF"/>
                </a:solidFill>
                <a:latin typeface="Times New Roman"/>
                <a:ea typeface="Times New Roman"/>
                <a:cs typeface="Times New Roman"/>
                <a:sym typeface="Times New Roman"/>
              </a:rPr>
              <a:t>Ты – самое большое богатство на Земле!</a:t>
            </a:r>
            <a:endParaRPr b="1" i="1" sz="3200" u="none">
              <a:solidFill>
                <a:srgbClr val="0000FF"/>
              </a:solidFill>
              <a:latin typeface="Times New Roman"/>
              <a:ea typeface="Times New Roman"/>
              <a:cs typeface="Times New Roman"/>
              <a:sym typeface="Times New Roman"/>
            </a:endParaRPr>
          </a:p>
          <a:p>
            <a:pPr indent="0" lvl="0" marL="0" rtl="0">
              <a:spcBef>
                <a:spcPts val="0"/>
              </a:spcBef>
              <a:spcAft>
                <a:spcPts val="0"/>
              </a:spcAft>
              <a:buClr>
                <a:srgbClr val="000073"/>
              </a:buClr>
              <a:buSzPts val="3200"/>
              <a:buFont typeface="Corsiva"/>
              <a:buNone/>
            </a:pPr>
            <a:r>
              <a:rPr b="1" lang="en-US" sz="1800">
                <a:solidFill>
                  <a:srgbClr val="000073"/>
                </a:solidFill>
                <a:latin typeface="Corsiva"/>
                <a:ea typeface="Corsiva"/>
                <a:cs typeface="Corsiva"/>
                <a:sym typeface="Corsiva"/>
              </a:rPr>
              <a:t>Антуан де Сент-Экзюпери </a:t>
            </a:r>
            <a:endParaRPr sz="1800">
              <a:solidFill>
                <a:schemeClr val="dk1"/>
              </a:solidFill>
            </a:endParaRPr>
          </a:p>
          <a:p>
            <a:pPr indent="0" lvl="0" marL="0" marR="0" rtl="0" algn="l">
              <a:lnSpc>
                <a:spcPct val="100000"/>
              </a:lnSpc>
              <a:spcBef>
                <a:spcPts val="0"/>
              </a:spcBef>
              <a:spcAft>
                <a:spcPts val="0"/>
              </a:spcAft>
              <a:buClr>
                <a:srgbClr val="0000FF"/>
              </a:buClr>
              <a:buSzPts val="3200"/>
              <a:buFont typeface="Tahoma"/>
              <a:buNone/>
            </a:pPr>
            <a:r>
              <a:t/>
            </a:r>
            <a:endParaRPr b="1" i="1" sz="3200">
              <a:solidFill>
                <a:srgbClr val="0000FF"/>
              </a:solidFill>
              <a:latin typeface="Tahoma"/>
              <a:ea typeface="Tahoma"/>
              <a:cs typeface="Tahoma"/>
              <a:sym typeface="Tahoma"/>
            </a:endParaRPr>
          </a:p>
        </p:txBody>
      </p:sp>
      <p:pic>
        <p:nvPicPr>
          <p:cNvPr id="175" name="Shape 175"/>
          <p:cNvPicPr preferRelativeResize="0"/>
          <p:nvPr/>
        </p:nvPicPr>
        <p:blipFill>
          <a:blip r:embed="rId3">
            <a:alphaModFix/>
          </a:blip>
          <a:stretch>
            <a:fillRect/>
          </a:stretch>
        </p:blipFill>
        <p:spPr>
          <a:xfrm>
            <a:off x="4848775" y="260350"/>
            <a:ext cx="3981350" cy="599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b="0" l="0" r="0" t="0"/>
          <a:stretch/>
        </p:blipFill>
        <p:spPr>
          <a:xfrm>
            <a:off x="0" y="0"/>
            <a:ext cx="9145587" cy="6858000"/>
          </a:xfrm>
          <a:prstGeom prst="rect">
            <a:avLst/>
          </a:prstGeom>
          <a:noFill/>
          <a:ln>
            <a:noFill/>
          </a:ln>
        </p:spPr>
      </p:pic>
      <p:sp>
        <p:nvSpPr>
          <p:cNvPr id="401" name="Shape 401"/>
          <p:cNvSpPr txBox="1"/>
          <p:nvPr/>
        </p:nvSpPr>
        <p:spPr>
          <a:xfrm>
            <a:off x="500062" y="285750"/>
            <a:ext cx="8229600" cy="2143125"/>
          </a:xfrm>
          <a:prstGeom prst="rect">
            <a:avLst/>
          </a:prstGeom>
          <a:noFill/>
          <a:ln>
            <a:noFill/>
          </a:ln>
        </p:spPr>
        <p:txBody>
          <a:bodyPr anchorCtr="0" anchor="t" bIns="45700" lIns="91425" spcFirstLastPara="1" rIns="91425" wrap="square" tIns="45700">
            <a:noAutofit/>
          </a:bodyPr>
          <a:lstStyle/>
          <a:p>
            <a:pPr indent="-271462" lvl="0" marL="273050" marR="0" rtl="0" algn="ctr">
              <a:lnSpc>
                <a:spcPct val="100000"/>
              </a:lnSpc>
              <a:spcBef>
                <a:spcPts val="0"/>
              </a:spcBef>
              <a:spcAft>
                <a:spcPts val="0"/>
              </a:spcAft>
              <a:buClr>
                <a:srgbClr val="0000FF"/>
              </a:buClr>
              <a:buSzPts val="2800"/>
              <a:buFont typeface="Constantia"/>
              <a:buNone/>
            </a:pPr>
            <a:r>
              <a:rPr b="1" i="0" lang="en-US" sz="2800" u="none">
                <a:solidFill>
                  <a:srgbClr val="0000FF"/>
                </a:solidFill>
                <a:latin typeface="Constantia"/>
                <a:ea typeface="Constantia"/>
                <a:cs typeface="Constantia"/>
                <a:sym typeface="Constantia"/>
              </a:rPr>
              <a:t>Человек умирает, если потеряет всего 12%</a:t>
            </a:r>
            <a:endParaRPr/>
          </a:p>
          <a:p>
            <a:pPr indent="-271462" lvl="0" marL="273050" marR="0" rtl="0" algn="ctr">
              <a:lnSpc>
                <a:spcPct val="100000"/>
              </a:lnSpc>
              <a:spcBef>
                <a:spcPts val="0"/>
              </a:spcBef>
              <a:spcAft>
                <a:spcPts val="0"/>
              </a:spcAft>
              <a:buClr>
                <a:srgbClr val="0000FF"/>
              </a:buClr>
              <a:buSzPts val="2800"/>
              <a:buFont typeface="Constantia"/>
              <a:buNone/>
            </a:pPr>
            <a:r>
              <a:rPr b="1" i="0" lang="en-US" sz="2800" u="none">
                <a:solidFill>
                  <a:srgbClr val="0000FF"/>
                </a:solidFill>
                <a:latin typeface="Constantia"/>
                <a:ea typeface="Constantia"/>
                <a:cs typeface="Constantia"/>
                <a:sym typeface="Constantia"/>
              </a:rPr>
              <a:t>влаги своего организма. Две трети массы</a:t>
            </a:r>
            <a:endParaRPr/>
          </a:p>
          <a:p>
            <a:pPr indent="-271462" lvl="0" marL="273050" marR="0" rtl="0" algn="ctr">
              <a:lnSpc>
                <a:spcPct val="100000"/>
              </a:lnSpc>
              <a:spcBef>
                <a:spcPts val="0"/>
              </a:spcBef>
              <a:spcAft>
                <a:spcPts val="0"/>
              </a:spcAft>
              <a:buClr>
                <a:srgbClr val="0000FF"/>
              </a:buClr>
              <a:buSzPts val="2800"/>
              <a:buFont typeface="Constantia"/>
              <a:buNone/>
            </a:pPr>
            <a:r>
              <a:rPr b="1" i="0" lang="en-US" sz="2800" u="none">
                <a:solidFill>
                  <a:srgbClr val="0000FF"/>
                </a:solidFill>
                <a:latin typeface="Constantia"/>
                <a:ea typeface="Constantia"/>
                <a:cs typeface="Constantia"/>
                <a:sym typeface="Constantia"/>
              </a:rPr>
              <a:t>тела взрослого человека составляет вода, а у</a:t>
            </a:r>
            <a:endParaRPr/>
          </a:p>
          <a:p>
            <a:pPr indent="-271462" lvl="0" marL="273050" marR="0" rtl="0" algn="ctr">
              <a:lnSpc>
                <a:spcPct val="100000"/>
              </a:lnSpc>
              <a:spcBef>
                <a:spcPts val="0"/>
              </a:spcBef>
              <a:spcAft>
                <a:spcPts val="0"/>
              </a:spcAft>
              <a:buClr>
                <a:srgbClr val="0000FF"/>
              </a:buClr>
              <a:buSzPts val="2800"/>
              <a:buFont typeface="Constantia"/>
              <a:buNone/>
            </a:pPr>
            <a:r>
              <a:rPr b="1" i="0" lang="en-US" sz="2800" u="none">
                <a:solidFill>
                  <a:srgbClr val="0000FF"/>
                </a:solidFill>
                <a:latin typeface="Constantia"/>
                <a:ea typeface="Constantia"/>
                <a:cs typeface="Constantia"/>
                <a:sym typeface="Constantia"/>
              </a:rPr>
              <a:t>новорождённых ещё больше – до ¾.</a:t>
            </a:r>
            <a:endParaRPr/>
          </a:p>
        </p:txBody>
      </p:sp>
      <p:pic>
        <p:nvPicPr>
          <p:cNvPr id="402" name="Shape 402"/>
          <p:cNvPicPr preferRelativeResize="0"/>
          <p:nvPr/>
        </p:nvPicPr>
        <p:blipFill rotWithShape="1">
          <a:blip r:embed="rId4">
            <a:alphaModFix/>
          </a:blip>
          <a:srcRect b="0" l="0" r="0" t="0"/>
          <a:stretch/>
        </p:blipFill>
        <p:spPr>
          <a:xfrm>
            <a:off x="233362" y="2500312"/>
            <a:ext cx="3481387" cy="4003675"/>
          </a:xfrm>
          <a:prstGeom prst="rect">
            <a:avLst/>
          </a:prstGeom>
          <a:noFill/>
          <a:ln>
            <a:noFill/>
          </a:ln>
        </p:spPr>
      </p:pic>
      <p:pic>
        <p:nvPicPr>
          <p:cNvPr id="403" name="Shape 403"/>
          <p:cNvPicPr preferRelativeResize="0"/>
          <p:nvPr/>
        </p:nvPicPr>
        <p:blipFill rotWithShape="1">
          <a:blip r:embed="rId5">
            <a:alphaModFix/>
          </a:blip>
          <a:srcRect b="0" l="0" r="0" t="0"/>
          <a:stretch/>
        </p:blipFill>
        <p:spPr>
          <a:xfrm>
            <a:off x="3929062" y="2571750"/>
            <a:ext cx="5000625" cy="4000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181" name="Shape 181"/>
          <p:cNvSpPr txBox="1"/>
          <p:nvPr/>
        </p:nvSpPr>
        <p:spPr>
          <a:xfrm>
            <a:off x="500062" y="115887"/>
            <a:ext cx="8229600" cy="85725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rgbClr val="0000FF"/>
              </a:buClr>
              <a:buSzPts val="5000"/>
              <a:buFont typeface="Corsiva"/>
              <a:buNone/>
            </a:pPr>
            <a:r>
              <a:rPr b="1" i="0" lang="en-US" sz="5000" u="none">
                <a:solidFill>
                  <a:srgbClr val="0000FF"/>
                </a:solidFill>
                <a:latin typeface="Corsiva"/>
                <a:ea typeface="Corsiva"/>
                <a:cs typeface="Corsiva"/>
                <a:sym typeface="Corsiva"/>
              </a:rPr>
              <a:t>Много ли воды на Земле?</a:t>
            </a:r>
            <a:endParaRPr/>
          </a:p>
        </p:txBody>
      </p:sp>
      <p:sp>
        <p:nvSpPr>
          <p:cNvPr id="182" name="Shape 182"/>
          <p:cNvSpPr/>
          <p:nvPr/>
        </p:nvSpPr>
        <p:spPr>
          <a:xfrm>
            <a:off x="428625" y="5643562"/>
            <a:ext cx="8301037" cy="857250"/>
          </a:xfrm>
          <a:prstGeom prst="rect">
            <a:avLst/>
          </a:prstGeom>
          <a:noFill/>
          <a:ln>
            <a:noFill/>
          </a:ln>
        </p:spPr>
        <p:txBody>
          <a:bodyPr anchorCtr="0" anchor="ctr" bIns="45700" lIns="91425" spcFirstLastPara="1" rIns="91425" wrap="square" tIns="45700">
            <a:noAutofit/>
          </a:bodyPr>
          <a:lstStyle/>
          <a:p>
            <a:pPr indent="0" lvl="0" marL="0" marR="0" rtl="0" algn="l">
              <a:lnSpc>
                <a:spcPct val="87000"/>
              </a:lnSpc>
              <a:spcBef>
                <a:spcPts val="0"/>
              </a:spcBef>
              <a:spcAft>
                <a:spcPts val="0"/>
              </a:spcAft>
              <a:buNone/>
            </a:pPr>
            <a:r>
              <a:t/>
            </a:r>
            <a:endParaRPr b="0" i="0" sz="1800" u="none">
              <a:solidFill>
                <a:srgbClr val="2B5481"/>
              </a:solidFill>
              <a:latin typeface="Arial"/>
              <a:ea typeface="Arial"/>
              <a:cs typeface="Arial"/>
              <a:sym typeface="Arial"/>
            </a:endParaRPr>
          </a:p>
        </p:txBody>
      </p:sp>
      <p:sp>
        <p:nvSpPr>
          <p:cNvPr id="183" name="Shape 183"/>
          <p:cNvSpPr txBox="1"/>
          <p:nvPr/>
        </p:nvSpPr>
        <p:spPr>
          <a:xfrm>
            <a:off x="719137" y="5472112"/>
            <a:ext cx="8072437" cy="1190625"/>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FF"/>
              </a:buClr>
              <a:buSzPts val="2400"/>
              <a:buFont typeface="Constantia"/>
              <a:buNone/>
            </a:pPr>
            <a:r>
              <a:rPr b="1" i="1" lang="en-US" sz="2400" u="none">
                <a:solidFill>
                  <a:srgbClr val="0000FF"/>
                </a:solidFill>
                <a:latin typeface="Constantia"/>
                <a:ea typeface="Constantia"/>
                <a:cs typeface="Constantia"/>
                <a:sym typeface="Constantia"/>
              </a:rPr>
              <a:t>Вода покрывает более 71% поверхности Земли.</a:t>
            </a:r>
            <a:br>
              <a:rPr b="1" i="1" lang="en-US" sz="2400" u="none">
                <a:solidFill>
                  <a:srgbClr val="0000FF"/>
                </a:solidFill>
                <a:latin typeface="Constantia"/>
                <a:ea typeface="Constantia"/>
                <a:cs typeface="Constantia"/>
                <a:sym typeface="Constantia"/>
              </a:rPr>
            </a:br>
            <a:r>
              <a:rPr b="1" i="1" lang="en-US" sz="2400" u="none">
                <a:solidFill>
                  <a:srgbClr val="0000FF"/>
                </a:solidFill>
                <a:latin typeface="Constantia"/>
                <a:ea typeface="Constantia"/>
                <a:cs typeface="Constantia"/>
                <a:sym typeface="Constantia"/>
              </a:rPr>
              <a:t>Поэтому иногда говорят, что нашу планету правильнее было бы назвать не Землей, а </a:t>
            </a:r>
            <a:r>
              <a:rPr b="1" i="1" lang="en-US" sz="2400" u="sng">
                <a:solidFill>
                  <a:srgbClr val="0000FF"/>
                </a:solidFill>
                <a:latin typeface="Constantia"/>
                <a:ea typeface="Constantia"/>
                <a:cs typeface="Constantia"/>
                <a:sym typeface="Constantia"/>
              </a:rPr>
              <a:t>Океаном!</a:t>
            </a:r>
            <a:r>
              <a:rPr b="1" i="1" lang="en-US" sz="2400" u="none">
                <a:solidFill>
                  <a:srgbClr val="0000FF"/>
                </a:solidFill>
                <a:latin typeface="Constantia"/>
                <a:ea typeface="Constantia"/>
                <a:cs typeface="Constantia"/>
                <a:sym typeface="Constantia"/>
              </a:rPr>
              <a:t> </a:t>
            </a:r>
            <a:endParaRPr/>
          </a:p>
        </p:txBody>
      </p:sp>
      <p:pic>
        <p:nvPicPr>
          <p:cNvPr id="184" name="Shape 184"/>
          <p:cNvPicPr preferRelativeResize="0"/>
          <p:nvPr/>
        </p:nvPicPr>
        <p:blipFill>
          <a:blip r:embed="rId4">
            <a:alphaModFix/>
          </a:blip>
          <a:stretch>
            <a:fillRect/>
          </a:stretch>
        </p:blipFill>
        <p:spPr>
          <a:xfrm>
            <a:off x="1143000" y="1104525"/>
            <a:ext cx="6875850" cy="42746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ppt_w</p:attrName>
                                        </p:attrNameLst>
                                      </p:cBhvr>
                                      <p:tavLst>
                                        <p:tav fmla="" tm="0">
                                          <p:val>
                                            <p:strVal val="0"/>
                                          </p:val>
                                        </p:tav>
                                        <p:tav fmla="" tm="100000">
                                          <p:val>
                                            <p:strVal val="#ppt_w"/>
                                          </p:val>
                                        </p:tav>
                                      </p:tavLst>
                                    </p:anim>
                                    <p:anim calcmode="lin" valueType="num">
                                      <p:cBhvr additive="base">
                                        <p:cTn dur="1000"/>
                                        <p:tgtEl>
                                          <p:spTgt spid="1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83600" y="110650"/>
            <a:ext cx="8976800" cy="66366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197" name="Shape 197"/>
          <p:cNvSpPr txBox="1"/>
          <p:nvPr/>
        </p:nvSpPr>
        <p:spPr>
          <a:xfrm>
            <a:off x="339675" y="-272650"/>
            <a:ext cx="8642400" cy="1071600"/>
          </a:xfrm>
          <a:prstGeom prst="rect">
            <a:avLst/>
          </a:prstGeom>
          <a:noFill/>
          <a:ln>
            <a:noFill/>
          </a:ln>
        </p:spPr>
        <p:txBody>
          <a:bodyPr anchorCtr="0" anchor="b" bIns="0" lIns="0" spcFirstLastPara="1" rIns="0" wrap="square" tIns="45700">
            <a:noAutofit/>
          </a:bodyPr>
          <a:lstStyle/>
          <a:p>
            <a:pPr indent="0" lvl="0" marL="0" marR="0" rtl="0" algn="ctr">
              <a:lnSpc>
                <a:spcPct val="100000"/>
              </a:lnSpc>
              <a:spcBef>
                <a:spcPts val="0"/>
              </a:spcBef>
              <a:spcAft>
                <a:spcPts val="0"/>
              </a:spcAft>
              <a:buClr>
                <a:srgbClr val="0000FF"/>
              </a:buClr>
              <a:buSzPts val="2800"/>
              <a:buFont typeface="Constantia"/>
              <a:buNone/>
            </a:pPr>
            <a:r>
              <a:rPr b="1" i="1" lang="en-US" sz="2800" u="none">
                <a:solidFill>
                  <a:srgbClr val="0000FF"/>
                </a:solidFill>
                <a:latin typeface="Constantia"/>
                <a:ea typeface="Constantia"/>
                <a:cs typeface="Constantia"/>
                <a:sym typeface="Constantia"/>
              </a:rPr>
              <a:t>Такой видят космонавты Землю из космоса. </a:t>
            </a:r>
            <a:endParaRPr/>
          </a:p>
        </p:txBody>
      </p:sp>
      <p:pic>
        <p:nvPicPr>
          <p:cNvPr id="198" name="Shape 198"/>
          <p:cNvPicPr preferRelativeResize="0"/>
          <p:nvPr/>
        </p:nvPicPr>
        <p:blipFill rotWithShape="1">
          <a:blip r:embed="rId4">
            <a:alphaModFix/>
          </a:blip>
          <a:srcRect b="0" l="0" r="0" t="0"/>
          <a:stretch/>
        </p:blipFill>
        <p:spPr>
          <a:xfrm>
            <a:off x="596300" y="923875"/>
            <a:ext cx="7951400" cy="566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3000"/>
                                        <p:tgtEl>
                                          <p:spTgt spid="198"/>
                                        </p:tgtEl>
                                        <p:attrNameLst>
                                          <p:attrName>ppt_w</p:attrName>
                                        </p:attrNameLst>
                                      </p:cBhvr>
                                      <p:tavLst>
                                        <p:tav fmla="" tm="0">
                                          <p:val>
                                            <p:strVal val="0"/>
                                          </p:val>
                                        </p:tav>
                                        <p:tav fmla="" tm="100000">
                                          <p:val>
                                            <p:strVal val="#ppt_w"/>
                                          </p:val>
                                        </p:tav>
                                      </p:tavLst>
                                    </p:anim>
                                    <p:anim calcmode="lin" valueType="num">
                                      <p:cBhvr additive="base">
                                        <p:cTn dur="3000"/>
                                        <p:tgtEl>
                                          <p:spTgt spid="1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nvSpPr>
        <p:spPr>
          <a:xfrm>
            <a:off x="1012700" y="319800"/>
            <a:ext cx="7348500" cy="85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FF"/>
              </a:buClr>
              <a:buSzPts val="2800"/>
              <a:buFont typeface="Constantia"/>
              <a:buNone/>
            </a:pPr>
            <a:r>
              <a:rPr b="1" i="1" lang="en-US" sz="2800">
                <a:solidFill>
                  <a:srgbClr val="0000FF"/>
                </a:solidFill>
                <a:latin typeface="Constantia"/>
                <a:ea typeface="Constantia"/>
                <a:cs typeface="Constantia"/>
                <a:sym typeface="Constantia"/>
              </a:rPr>
              <a:t>Голубым цветом изображены моря, океаны, реки нашей планеты. </a:t>
            </a:r>
            <a:endParaRPr>
              <a:solidFill>
                <a:schemeClr val="dk1"/>
              </a:solidFill>
            </a:endParaRPr>
          </a:p>
          <a:p>
            <a:pPr indent="0" lvl="0" marL="0">
              <a:spcBef>
                <a:spcPts val="0"/>
              </a:spcBef>
              <a:spcAft>
                <a:spcPts val="0"/>
              </a:spcAft>
              <a:buNone/>
            </a:pPr>
            <a:r>
              <a:t/>
            </a:r>
            <a:endParaRPr/>
          </a:p>
        </p:txBody>
      </p:sp>
      <p:pic>
        <p:nvPicPr>
          <p:cNvPr id="206" name="Shape 206"/>
          <p:cNvPicPr preferRelativeResize="0"/>
          <p:nvPr/>
        </p:nvPicPr>
        <p:blipFill>
          <a:blip r:embed="rId3">
            <a:alphaModFix/>
          </a:blip>
          <a:stretch>
            <a:fillRect/>
          </a:stretch>
        </p:blipFill>
        <p:spPr>
          <a:xfrm>
            <a:off x="1947638" y="1329600"/>
            <a:ext cx="5248725" cy="529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nvSpPr>
        <p:spPr>
          <a:xfrm>
            <a:off x="500062" y="461962"/>
            <a:ext cx="8229600" cy="85725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FF"/>
              </a:buClr>
              <a:buSzPts val="4400"/>
              <a:buFont typeface="Corsiva"/>
              <a:buNone/>
            </a:pPr>
            <a:r>
              <a:rPr b="1" i="0" lang="en-US" sz="4400" u="none">
                <a:solidFill>
                  <a:srgbClr val="0000FF"/>
                </a:solidFill>
                <a:latin typeface="Corsiva"/>
                <a:ea typeface="Corsiva"/>
                <a:cs typeface="Corsiva"/>
                <a:sym typeface="Corsiva"/>
              </a:rPr>
              <a:t>Хватит ли воды </a:t>
            </a:r>
            <a:endParaRPr/>
          </a:p>
          <a:p>
            <a:pPr indent="0" lvl="0" marL="0" marR="0" rtl="0" algn="ctr">
              <a:lnSpc>
                <a:spcPct val="100000"/>
              </a:lnSpc>
              <a:spcBef>
                <a:spcPts val="0"/>
              </a:spcBef>
              <a:spcAft>
                <a:spcPts val="0"/>
              </a:spcAft>
              <a:buClr>
                <a:srgbClr val="0000FF"/>
              </a:buClr>
              <a:buSzPts val="4400"/>
              <a:buFont typeface="Corsiva"/>
              <a:buNone/>
            </a:pPr>
            <a:r>
              <a:rPr b="1" i="0" lang="en-US" sz="4400" u="none">
                <a:solidFill>
                  <a:srgbClr val="0000FF"/>
                </a:solidFill>
                <a:latin typeface="Corsiva"/>
                <a:ea typeface="Corsiva"/>
                <a:cs typeface="Corsiva"/>
                <a:sym typeface="Corsiva"/>
              </a:rPr>
              <a:t>всем жителям Земли?</a:t>
            </a:r>
            <a:endParaRPr/>
          </a:p>
        </p:txBody>
      </p:sp>
      <p:pic>
        <p:nvPicPr>
          <p:cNvPr id="212" name="Shape 212"/>
          <p:cNvPicPr preferRelativeResize="0"/>
          <p:nvPr/>
        </p:nvPicPr>
        <p:blipFill rotWithShape="1">
          <a:blip r:embed="rId3">
            <a:alphaModFix/>
          </a:blip>
          <a:srcRect b="0" l="0" r="0" t="0"/>
          <a:stretch/>
        </p:blipFill>
        <p:spPr>
          <a:xfrm>
            <a:off x="1647825" y="1628775"/>
            <a:ext cx="600075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nvSpPr>
        <p:spPr>
          <a:xfrm>
            <a:off x="266800" y="1082850"/>
            <a:ext cx="54612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1100">
                <a:solidFill>
                  <a:schemeClr val="dk1"/>
                </a:solidFill>
              </a:rPr>
              <a:t>	 	 	</a:t>
            </a:r>
            <a:endParaRPr sz="1100">
              <a:solidFill>
                <a:schemeClr val="dk1"/>
              </a:solidFill>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Кто знает, откуда берется вода?</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Быть может, из снега? Быть может, из льда?</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А может, с подземных ключей она бьет</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И всем она жизнь и цветенье дает.</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Чтоб нам о воде все – при все разузнать,</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Немало учебников нужно читать.</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А так же различных журналов и книг,</a:t>
            </a:r>
            <a:endParaRPr sz="2400">
              <a:solidFill>
                <a:srgbClr val="333333"/>
              </a:solidFill>
              <a:latin typeface="Times New Roman"/>
              <a:ea typeface="Times New Roman"/>
              <a:cs typeface="Times New Roman"/>
              <a:sym typeface="Times New Roman"/>
            </a:endParaRPr>
          </a:p>
          <a:p>
            <a:pPr indent="0" lvl="0" marL="0" rtl="0">
              <a:spcBef>
                <a:spcPts val="0"/>
              </a:spcBef>
              <a:spcAft>
                <a:spcPts val="0"/>
              </a:spcAft>
              <a:buNone/>
            </a:pPr>
            <a:r>
              <a:rPr lang="en-US" sz="2400">
                <a:solidFill>
                  <a:srgbClr val="333333"/>
                </a:solidFill>
                <a:latin typeface="Times New Roman"/>
                <a:ea typeface="Times New Roman"/>
                <a:cs typeface="Times New Roman"/>
                <a:sym typeface="Times New Roman"/>
              </a:rPr>
              <a:t>Чтоб все ее тайны открылись нам в миг. (С. Олегова)</a:t>
            </a:r>
            <a:endParaRPr sz="2400">
              <a:solidFill>
                <a:srgbClr val="33333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