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60" r:id="rId2"/>
    <p:sldId id="267" r:id="rId3"/>
    <p:sldId id="268" r:id="rId4"/>
    <p:sldId id="262" r:id="rId5"/>
    <p:sldId id="273" r:id="rId6"/>
    <p:sldId id="27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FF"/>
    <a:srgbClr val="FF99FF"/>
    <a:srgbClr val="FF66CC"/>
    <a:srgbClr val="FF0000"/>
    <a:srgbClr val="FFFF00"/>
    <a:srgbClr val="FFFF66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32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8AE0F-9E21-487F-85B7-55B34298D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020A-23E2-43A6-9BCC-878C5B7E5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3AE4-F4AF-4D26-B5BD-82D5C6023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63A3-2D42-4FDA-B6E6-ACCAE647C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1B45-4974-48DC-B988-73569100C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E7C6-1D7E-4B9A-A628-CE3143A429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0F83-038E-4141-891B-66D78C5A7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DCF3-1E53-495E-94B2-503CC8B0A6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E56D-31A7-4C72-9BD0-C2CE30F52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0EBF-D65B-46D5-A5BE-2D9525695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043A76-84A7-43F3-BC92-CA310C78B1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98661C-63FF-4375-8DE6-8C2F3BF4F1B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5105400"/>
            <a:ext cx="7086600" cy="1431925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effectLst/>
              </a:rPr>
              <a:t>Гавриленко С., 9 класс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33400"/>
            <a:ext cx="8077200" cy="1752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400" dirty="0">
                <a:effectLst/>
              </a:rPr>
              <a:t>Распространение колебаний в упругих средах. Волны</a:t>
            </a:r>
          </a:p>
        </p:txBody>
      </p:sp>
      <p:pic>
        <p:nvPicPr>
          <p:cNvPr id="8197" name="Picture 5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209800"/>
            <a:ext cx="4495800" cy="3820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696200" cy="4495800"/>
          </a:xfrm>
        </p:spPr>
        <p:txBody>
          <a:bodyPr>
            <a:noAutofit/>
          </a:bodyPr>
          <a:lstStyle/>
          <a:p>
            <a:r>
              <a:rPr lang="ru-RU" sz="3600" b="0" dirty="0">
                <a:solidFill>
                  <a:schemeClr val="tx1"/>
                </a:solidFill>
              </a:rPr>
              <a:t>Плотной средой называют такую среду, которая состоит из большого числа частиц, взаимодействие которых очень близко к упругому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2971800"/>
          </a:xfrm>
        </p:spPr>
        <p:txBody>
          <a:bodyPr/>
          <a:lstStyle/>
          <a:p>
            <a:r>
              <a:rPr lang="ru-RU" sz="40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 распространения колебаний в упругой среде с течением времени называется механической волной.</a:t>
            </a:r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86000"/>
            <a:ext cx="8229600" cy="35385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/>
              <a:t> </a:t>
            </a:r>
          </a:p>
          <a:p>
            <a:pPr>
              <a:buFont typeface="Wingdings" pitchFamily="2" charset="2"/>
              <a:buNone/>
            </a:pPr>
            <a:endParaRPr lang="ru-RU" b="1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914400" y="990600"/>
            <a:ext cx="7543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ru-RU" sz="3200" b="1" dirty="0"/>
              <a:t>Механические волны могут распространяться только в какой- </a:t>
            </a:r>
            <a:r>
              <a:rPr lang="ru-RU" sz="3200" b="1" dirty="0" err="1"/>
              <a:t>нибудь</a:t>
            </a:r>
            <a:r>
              <a:rPr lang="ru-RU" sz="3200" b="1" dirty="0"/>
              <a:t> среде (веществе): в газе, в жидкости, в твердом теле. В вакууме механическая волна возникнуть не может.</a:t>
            </a:r>
            <a:br>
              <a:rPr lang="ru-RU" sz="3200" b="1" dirty="0"/>
            </a:b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914400" y="10668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ru-RU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609600" y="1981200"/>
            <a:ext cx="8001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u="sng" dirty="0"/>
              <a:t>Продольные</a:t>
            </a:r>
            <a:r>
              <a:rPr lang="ru-RU" sz="3600" dirty="0"/>
              <a:t> – волны, в  которых колебания происходят вдоль направления распространения.</a:t>
            </a:r>
          </a:p>
          <a:p>
            <a:endParaRPr lang="ru-RU" sz="3600" dirty="0"/>
          </a:p>
          <a:p>
            <a:r>
              <a:rPr lang="ru-RU" sz="3600" dirty="0"/>
              <a:t> </a:t>
            </a:r>
            <a:r>
              <a:rPr lang="ru-RU" sz="3600" b="1" dirty="0"/>
              <a:t>Возникают в любой среде (жидкости, в газах, в </a:t>
            </a:r>
            <a:r>
              <a:rPr lang="ru-RU" sz="3600" b="1" dirty="0" err="1"/>
              <a:t>тв</a:t>
            </a:r>
            <a:r>
              <a:rPr lang="ru-RU" sz="3600" b="1" dirty="0"/>
              <a:t>. телах).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382000" cy="4343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4000" b="1" u="sng" dirty="0"/>
              <a:t>Поперечные</a:t>
            </a:r>
            <a:r>
              <a:rPr lang="ru-RU" sz="4000" dirty="0"/>
              <a:t>  –  </a:t>
            </a:r>
            <a:r>
              <a:rPr lang="ru-RU" dirty="0"/>
              <a:t>в  которых колебания происходят перпендикулярно направлению движения волны.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dirty="0"/>
              <a:t>   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dirty="0"/>
              <a:t>     </a:t>
            </a:r>
            <a:r>
              <a:rPr lang="ru-RU" b="1" dirty="0"/>
              <a:t>Возникают только в твердых телах. </a:t>
            </a:r>
          </a:p>
          <a:p>
            <a:pPr marL="609600" indent="-609600"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122</Words>
  <Application>Microsoft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Поток</vt:lpstr>
      <vt:lpstr>Гавриленко С., 9 класс</vt:lpstr>
      <vt:lpstr>Плотной средой называют такую среду, которая состоит из большого числа частиц, взаимодействие которых очень близко к упругому</vt:lpstr>
      <vt:lpstr>Процесс распространения колебаний в упругой среде с течением времени называется механической волной. 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XTreme.ws</cp:lastModifiedBy>
  <cp:revision>18</cp:revision>
  <cp:lastPrinted>1601-01-01T00:00:00Z</cp:lastPrinted>
  <dcterms:created xsi:type="dcterms:W3CDTF">1601-01-01T00:00:00Z</dcterms:created>
  <dcterms:modified xsi:type="dcterms:W3CDTF">2019-02-24T16:08:11Z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