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sldIdLst>
    <p:sldId id="256" r:id="rId2"/>
    <p:sldId id="257" r:id="rId3"/>
    <p:sldId id="283" r:id="rId4"/>
    <p:sldId id="271" r:id="rId5"/>
    <p:sldId id="273" r:id="rId6"/>
    <p:sldId id="282" r:id="rId7"/>
    <p:sldId id="259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BC594-5411-4986-9288-94823F92312B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763F6-76F4-4030-8D73-DD7C088ADA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3EEF9E-1612-45A3-BD7C-104E38BA1E8E}" type="slidenum">
              <a:rPr lang="ru-RU"/>
              <a:pPr/>
              <a:t>5</a:t>
            </a:fld>
            <a:endParaRPr lang="ru-RU"/>
          </a:p>
        </p:txBody>
      </p:sp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2005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975104"/>
          </a:xfrm>
        </p:spPr>
        <p:txBody>
          <a:bodyPr>
            <a:noAutofit/>
          </a:bodyPr>
          <a:lstStyle/>
          <a:p>
            <a:pPr algn="ctr"/>
            <a:r>
              <a:rPr lang="ru-RU" sz="4800" b="1" i="1" dirty="0" smtClean="0">
                <a:solidFill>
                  <a:srgbClr val="7030A0"/>
                </a:solidFill>
              </a:rPr>
              <a:t>Источники звука. </a:t>
            </a:r>
            <a:br>
              <a:rPr lang="ru-RU" sz="4800" b="1" i="1" dirty="0" smtClean="0">
                <a:solidFill>
                  <a:srgbClr val="7030A0"/>
                </a:solidFill>
              </a:rPr>
            </a:br>
            <a:r>
              <a:rPr lang="ru-RU" sz="4800" b="1" i="1" dirty="0" smtClean="0">
                <a:solidFill>
                  <a:srgbClr val="7030A0"/>
                </a:solidFill>
              </a:rPr>
              <a:t>Характеристики звука.</a:t>
            </a:r>
            <a:endParaRPr lang="ru-RU" sz="4800" b="1" i="1" dirty="0">
              <a:solidFill>
                <a:srgbClr val="7030A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4643438" y="5072074"/>
            <a:ext cx="4500562" cy="1508760"/>
          </a:xfrm>
        </p:spPr>
        <p:txBody>
          <a:bodyPr/>
          <a:lstStyle/>
          <a:p>
            <a:pPr algn="r"/>
            <a:r>
              <a:rPr lang="ru-RU" dirty="0" smtClean="0"/>
              <a:t>Пушкин Артем, 9 класс</a:t>
            </a:r>
            <a:endParaRPr lang="ru-RU" dirty="0"/>
          </a:p>
        </p:txBody>
      </p:sp>
      <p:pic>
        <p:nvPicPr>
          <p:cNvPr id="1026" name="Picture 2" descr="C:\Documents and Settings\1\Рабочий стол\42064213_1238877202_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71810"/>
            <a:ext cx="3802058" cy="2851544"/>
          </a:xfrm>
          <a:prstGeom prst="rect">
            <a:avLst/>
          </a:prstGeom>
          <a:noFill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285992"/>
            <a:ext cx="3342330" cy="20716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0668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928934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Звук – это воспринимаемые человеческими органами слуха механические волны, которые вызывают звуковые ощущения.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596" y="4857760"/>
            <a:ext cx="8286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Источниками звука могут быть любые тела, которые совершают колебания со звуковой частотой (от 16 до 20000 Гц).</a:t>
            </a:r>
            <a:endParaRPr lang="ru-RU" sz="2400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71612"/>
            <a:ext cx="81439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Звуковая волна является продольной волной, поэтому может распространяться в твердых, жидких и газообразных средах.</a:t>
            </a:r>
            <a:endParaRPr 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60350"/>
            <a:ext cx="9144000" cy="2382838"/>
          </a:xfrm>
          <a:ln>
            <a:solidFill>
              <a:srgbClr val="FF33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3400" b="1" dirty="0" smtClean="0">
                <a:solidFill>
                  <a:schemeClr val="accent1">
                    <a:lumMod val="75000"/>
                  </a:schemeClr>
                </a:solidFill>
              </a:rPr>
              <a:t>   Инфразвук человек не воспринимает, хотя может ощущать его воздействие вследствие резонанса.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2967335"/>
            <a:ext cx="78581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Частота колебаний инфразвука меньше 16 в секунду, т. е. ниже порога слышимости.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285852" y="214290"/>
            <a:ext cx="5735637" cy="9175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Источники звука</a:t>
            </a:r>
            <a:r>
              <a:rPr lang="ru-RU" sz="5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  <a:cs typeface="Times New Roman" pitchFamily="16" charset="0"/>
              </a:rPr>
              <a:t> 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85750" y="874882"/>
            <a:ext cx="8429625" cy="19411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Естественные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F217B"/>
                </a:solidFill>
                <a:latin typeface="Times New Roman" pitchFamily="16" charset="0"/>
                <a:cs typeface="Times New Roman" pitchFamily="16" charset="0"/>
              </a:rPr>
              <a:t>                      (журчание ручья, птичьи голоса, легкий плеск воды)</a:t>
            </a:r>
            <a:endParaRPr lang="ru-RU" sz="2400" b="1" dirty="0">
              <a:solidFill>
                <a:srgbClr val="0F217B"/>
              </a:solidFill>
              <a:latin typeface="Times New Roman" pitchFamily="16" charset="0"/>
              <a:cs typeface="Times New Roman" pitchFamily="16" charset="0"/>
            </a:endParaRPr>
          </a:p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6" charset="0"/>
                <a:cs typeface="Times New Roman" pitchFamily="16" charset="0"/>
              </a:rPr>
              <a:t>Искусственные</a:t>
            </a:r>
          </a:p>
          <a:p>
            <a:pPr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400" b="1" dirty="0" smtClean="0">
                <a:solidFill>
                  <a:srgbClr val="0F217B"/>
                </a:solidFill>
                <a:latin typeface="Times New Roman" pitchFamily="16" charset="0"/>
                <a:cs typeface="Times New Roman" pitchFamily="16" charset="0"/>
              </a:rPr>
              <a:t>                      </a:t>
            </a:r>
            <a:r>
              <a:rPr lang="ru-RU" sz="2400" b="1" dirty="0">
                <a:solidFill>
                  <a:srgbClr val="0F217B"/>
                </a:solidFill>
                <a:latin typeface="Times New Roman" pitchFamily="16" charset="0"/>
                <a:cs typeface="Times New Roman" pitchFamily="16" charset="0"/>
              </a:rPr>
              <a:t>(камертон, струна, колокол, мембрана и др.)</a:t>
            </a: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000372"/>
            <a:ext cx="1785950" cy="184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>
            <a:outerShdw dist="38184" dir="13500000" algn="ctr" rotWithShape="0">
              <a:srgbClr val="000000">
                <a:alpha val="40033"/>
              </a:srgbClr>
            </a:outerShdw>
          </a:effectLst>
        </p:spPr>
      </p:pic>
      <p:pic>
        <p:nvPicPr>
          <p:cNvPr id="4098" name="Picture 2" descr="C:\Documents and Settings\1\Рабочий стол\vetton_ru_-5092x3438-5092x318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3071810"/>
            <a:ext cx="1714242" cy="1071570"/>
          </a:xfrm>
          <a:prstGeom prst="rect">
            <a:avLst/>
          </a:prstGeom>
          <a:noFill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86446" y="4929197"/>
            <a:ext cx="1962153" cy="1828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Рисунок 15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14546" y="5000636"/>
            <a:ext cx="1653493" cy="1571636"/>
          </a:xfrm>
          <a:prstGeom prst="rect">
            <a:avLst/>
          </a:prstGeom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3143248"/>
            <a:ext cx="231554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" name="Picture 2" descr="C:\Documents and Settings\1\Рабочий стол\iKvAs0h0hmE8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4643446"/>
            <a:ext cx="1657360" cy="1143008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7030A0"/>
                </a:solidFill>
              </a:rPr>
              <a:t>Распространение звука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85786" y="1857365"/>
            <a:ext cx="8229600" cy="21431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Звук </a:t>
            </a:r>
            <a:r>
              <a:rPr lang="ru-RU" b="1" dirty="0">
                <a:solidFill>
                  <a:srgbClr val="002060"/>
                </a:solidFill>
              </a:rPr>
              <a:t>распространяется в любой упругой среде – твердой, жидкой и газообразной, но не может распространяться в пространстве, где нет вещества (например, в вакууме)</a:t>
            </a:r>
          </a:p>
        </p:txBody>
      </p:sp>
      <p:pic>
        <p:nvPicPr>
          <p:cNvPr id="24580" name="Picture 4" descr="4a00a535b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572008"/>
            <a:ext cx="1928826" cy="200598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3857628"/>
            <a:ext cx="77153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580"/>
            <a:ext cx="8229600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Высота звука </a:t>
            </a:r>
            <a:r>
              <a:rPr lang="ru-RU" b="1" i="1" dirty="0" smtClean="0">
                <a:solidFill>
                  <a:srgbClr val="002060"/>
                </a:solidFill>
              </a:rPr>
              <a:t>– характеристика, которая определяется частотой колебаний</a:t>
            </a:r>
            <a:r>
              <a:rPr lang="ru-RU" i="1" dirty="0" smtClean="0">
                <a:solidFill>
                  <a:srgbClr val="002060"/>
                </a:solidFill>
              </a:rPr>
              <a:t>. </a:t>
            </a:r>
            <a:r>
              <a:rPr lang="ru-RU" dirty="0" smtClean="0">
                <a:solidFill>
                  <a:srgbClr val="002060"/>
                </a:solidFill>
              </a:rPr>
              <a:t>Чем больше частота у тела, которое производит колебания, тем звук будет выше. 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Тембром</a:t>
            </a:r>
            <a:r>
              <a:rPr lang="ru-RU" b="1" i="1" dirty="0" smtClean="0">
                <a:solidFill>
                  <a:srgbClr val="002060"/>
                </a:solidFill>
              </a:rPr>
              <a:t> называется окраска звука</a:t>
            </a:r>
            <a:r>
              <a:rPr lang="ru-RU" i="1" dirty="0" smtClean="0">
                <a:solidFill>
                  <a:srgbClr val="002060"/>
                </a:solidFill>
              </a:rPr>
              <a:t>. 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Тембр – это то, чем отличаются два одинаковых звука, исполненные различными музыкальными инструментами. 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Громкость</a:t>
            </a:r>
            <a:r>
              <a:rPr lang="ru-RU" b="1" dirty="0" smtClean="0">
                <a:solidFill>
                  <a:srgbClr val="002060"/>
                </a:solidFill>
              </a:rPr>
              <a:t> звука зависит от амплитуды колебаний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92867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50000"/>
                  </a:schemeClr>
                </a:solidFill>
              </a:rPr>
              <a:t>Звуковые колебания, происходящие по гармоническому закону, воспринимаются человеком как музыкальный звук, или тон.</a:t>
            </a:r>
            <a:endParaRPr lang="ru-RU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522</TotalTime>
  <Words>174</Words>
  <Application>Microsoft Office PowerPoint</Application>
  <PresentationFormat>Экран (4:3)</PresentationFormat>
  <Paragraphs>24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Метро</vt:lpstr>
      <vt:lpstr>Источники звука.  Характеристики звука.</vt:lpstr>
      <vt:lpstr>.</vt:lpstr>
      <vt:lpstr>Слайд 3</vt:lpstr>
      <vt:lpstr>Слайд 4</vt:lpstr>
      <vt:lpstr>Слайд 5</vt:lpstr>
      <vt:lpstr>Распространение звука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XTreme.ws</cp:lastModifiedBy>
  <cp:revision>46</cp:revision>
  <dcterms:created xsi:type="dcterms:W3CDTF">2012-11-19T05:03:00Z</dcterms:created>
  <dcterms:modified xsi:type="dcterms:W3CDTF">2019-02-24T15:59:03Z</dcterms:modified>
</cp:coreProperties>
</file>