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1357290" y="714356"/>
            <a:ext cx="6929486" cy="492922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2071678"/>
            <a:ext cx="7526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ВСТРЕЧАЕТСЯ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ВОДА?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107154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B0F0"/>
                </a:solidFill>
              </a:rPr>
              <a:t>?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4810" y="64291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B0F0"/>
                </a:solidFill>
              </a:rPr>
              <a:t>?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15272" y="135729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B0F0"/>
                </a:solidFill>
              </a:rPr>
              <a:t>?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3042" y="400050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B0F0"/>
                </a:solidFill>
              </a:rPr>
              <a:t>?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1934" y="500063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B0F0"/>
                </a:solidFill>
              </a:rPr>
              <a:t>?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5140" y="3429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B0F0"/>
                </a:solidFill>
              </a:rPr>
              <a:t>?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71670" y="3214686"/>
            <a:ext cx="47863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Нам всем интересно: откуда вода?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Из снега берется, иль может из льда?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Хотя, и подземным ручьем вода бьет,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Так, может, она там начало берет?</a:t>
            </a:r>
            <a:r>
              <a:rPr lang="ru-RU" sz="2000" b="1" dirty="0" smtClean="0">
                <a:solidFill>
                  <a:srgbClr val="00B050"/>
                </a:solidFill>
              </a:rPr>
              <a:t/>
            </a:r>
            <a:br>
              <a:rPr lang="ru-RU" sz="2000" b="1" dirty="0" smtClean="0">
                <a:solidFill>
                  <a:srgbClr val="00B050"/>
                </a:solidFill>
              </a:rPr>
            </a:b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5918" y="1428736"/>
            <a:ext cx="1589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ГДЕ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3.hostingkartinok.com/uploads/images/2014/01/a97862bbcd7f114b418b312af58c8f6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7358113" cy="4714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71802" y="214291"/>
            <a:ext cx="4214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 знает океан, похоже,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Что значит безмятежный сон -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На острых горных складках лёжа,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Всю ночь ворочается он.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0" y="357166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Вниз летит воды каскад!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Это, милый, водопад!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Это место, где вода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Вниз торопится всегда.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im0-tub-ru.yandex.net/i?id=2507092bfede292dd922df43969fd713&amp;n=33&amp;h=215&amp;w=3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85926"/>
            <a:ext cx="7143800" cy="41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78" y="1428736"/>
            <a:ext cx="372589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 недр Земли забил родник,</a:t>
            </a:r>
          </a:p>
          <a:p>
            <a:r>
              <a:rPr lang="ru-RU" dirty="0" smtClean="0"/>
              <a:t>Ручьём хрустальным стал он вмиг…</a:t>
            </a:r>
          </a:p>
          <a:p>
            <a:r>
              <a:rPr lang="ru-RU" dirty="0" smtClean="0"/>
              <a:t>Спешат ручьи, вперёд бегут.</a:t>
            </a:r>
          </a:p>
          <a:p>
            <a:r>
              <a:rPr lang="ru-RU" dirty="0" smtClean="0"/>
              <a:t>И вот рекой уже текут!</a:t>
            </a:r>
          </a:p>
          <a:p>
            <a:r>
              <a:rPr lang="ru-RU" dirty="0" smtClean="0"/>
              <a:t>Река течёт не как- </a:t>
            </a:r>
            <a:r>
              <a:rPr lang="ru-RU" dirty="0" err="1" smtClean="0"/>
              <a:t>нибудь</a:t>
            </a:r>
            <a:r>
              <a:rPr lang="ru-RU" dirty="0" smtClean="0"/>
              <a:t>,</a:t>
            </a:r>
          </a:p>
          <a:p>
            <a:r>
              <a:rPr lang="ru-RU" dirty="0" smtClean="0"/>
              <a:t>А прямо к морю держит путь…</a:t>
            </a:r>
          </a:p>
          <a:p>
            <a:r>
              <a:rPr lang="ru-RU" dirty="0" smtClean="0"/>
              <a:t>И море, как огромный рот,</a:t>
            </a:r>
          </a:p>
          <a:p>
            <a:r>
              <a:rPr lang="ru-RU" dirty="0" smtClean="0"/>
              <a:t>Все воды рек в себя вольёт!</a:t>
            </a:r>
          </a:p>
          <a:p>
            <a:r>
              <a:rPr lang="ru-RU" dirty="0" smtClean="0"/>
              <a:t>Ну, а потом их примет сам</a:t>
            </a:r>
          </a:p>
          <a:p>
            <a:r>
              <a:rPr lang="ru-RU" dirty="0" smtClean="0"/>
              <a:t>Необозримый океан!</a:t>
            </a:r>
          </a:p>
          <a:p>
            <a:r>
              <a:rPr lang="ru-RU" dirty="0" smtClean="0"/>
              <a:t>И он омоет шар земной</a:t>
            </a:r>
          </a:p>
          <a:p>
            <a:r>
              <a:rPr lang="ru-RU" dirty="0" smtClean="0"/>
              <a:t>Водою чистой, </a:t>
            </a:r>
            <a:r>
              <a:rPr lang="ru-RU" dirty="0" err="1" smtClean="0"/>
              <a:t>голубой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00100" y="857232"/>
            <a:ext cx="7072362" cy="442915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28662" y="785794"/>
            <a:ext cx="72152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>
              <a:solidFill>
                <a:srgbClr val="FF0000"/>
              </a:solidFill>
            </a:endParaRPr>
          </a:p>
          <a:p>
            <a:r>
              <a:rPr lang="ru-RU" sz="3600" b="1" dirty="0" smtClean="0">
                <a:solidFill>
                  <a:srgbClr val="FF0000"/>
                </a:solidFill>
              </a:rPr>
              <a:t>      Вода в морях и океанах,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      Озерах, реках и прудах.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      И без нее не обойтись нам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      Ни в селах, и ни в городах.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      Цените воду, берегите: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      Природой дан нам дар такой.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tdata.ru/u9/photo0A0F/20347138098-0/original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74"/>
            <a:ext cx="7286676" cy="442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 flipH="1">
            <a:off x="3071801" y="285728"/>
            <a:ext cx="3071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Ключик, милый родничок,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Сухой листик уволок.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Маленький, как кулачок,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Звонкоголосый родничок.!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hotos.lifeisphoto.ru/7/0/7419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2276" y="1643050"/>
            <a:ext cx="7429551" cy="4714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71802" y="285728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Эта лужа, как колечко,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Эта лужица - сердечко,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Эта лужа, как банан,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Эта, словно океан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ustelegraph.ru/photo/all/3476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7143800" cy="4714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85984" y="357166"/>
            <a:ext cx="47149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 болоте топком, на гнилой трясине,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Меж травою сорной, между тростником,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Лилия речная по зелёной тине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Пышно раскидалась беленьким  цветком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lh4.googleusercontent.com/-GN4S5BrKAGw/UDFRWFCC5EI/AAAAAAAAA7w/clwAPFQLgRk/s576/%25D0%25A0%25D1%2583%25D1%2587%25D0%25B5%25D0%25B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7000924" cy="442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214678" y="357166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Ручеек-   </a:t>
            </a:r>
            <a:r>
              <a:rPr lang="ru-RU" b="1" dirty="0" err="1" smtClean="0">
                <a:solidFill>
                  <a:srgbClr val="FF0000"/>
                </a:solidFill>
              </a:rPr>
              <a:t>журчалочка</a:t>
            </a:r>
            <a:r>
              <a:rPr lang="ru-RU" b="1" dirty="0" smtClean="0">
                <a:solidFill>
                  <a:srgbClr val="FF0000"/>
                </a:solidFill>
              </a:rPr>
              <a:t>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Завертел водицу.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 жаркий день так хочется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Из него напиться!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motto.net.ua/download.php?file=201209/1600x900/motto.net.ua-2964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143800" cy="457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571736" y="357166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Глядит на облака река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 видит только облака.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А облака – наоборот: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Себя в реке лишь видят. Вот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285728"/>
            <a:ext cx="4071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 закате дремлет пруд.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По воде круги плывут –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Это маленькие рыбки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Разыгрались там и тут.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im0-tub-ru.yandex.net/i?id=564b28c99b351aedae4cd438fb6fe422&amp;n=33&amp;h=215&amp;w=2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7143800" cy="450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e171da2b75bf520bca964e0a67227c49-l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7215238" cy="450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714612" y="285728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Спокойно озеро, широко,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Как чаша полная водой,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Зарёй подернуто с востока,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Хранит пленительный покой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ontent.foto.my.mail.ru/mail/kulikova2112/_blogs/i-68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7215238" cy="457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643174" y="357166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Море дремлет, в море штиль,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Тишина на сотни миль.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Море ласково и мило,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Успокоилось, застыло.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</TotalTime>
  <Words>151</Words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11</cp:revision>
  <dcterms:created xsi:type="dcterms:W3CDTF">2017-03-26T10:41:16Z</dcterms:created>
  <dcterms:modified xsi:type="dcterms:W3CDTF">2017-03-30T13:18:30Z</dcterms:modified>
</cp:coreProperties>
</file>