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F383-0D85-D44E-880A-FED3921304EF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C8E52-4D02-0E43-BDC6-0FDBAD75C5B0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F383-0D85-D44E-880A-FED3921304EF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C8E52-4D02-0E43-BDC6-0FDBAD75C5B0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F383-0D85-D44E-880A-FED3921304EF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C8E52-4D02-0E43-BDC6-0FDBAD75C5B0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F383-0D85-D44E-880A-FED3921304EF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C8E52-4D02-0E43-BDC6-0FDBAD75C5B0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F383-0D85-D44E-880A-FED3921304EF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C8E52-4D02-0E43-BDC6-0FDBAD75C5B0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F383-0D85-D44E-880A-FED3921304EF}" type="datetimeFigureOut">
              <a:rPr lang="ru-RU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C8E52-4D02-0E43-BDC6-0FDBAD75C5B0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F383-0D85-D44E-880A-FED3921304EF}" type="datetimeFigureOut">
              <a:rPr lang="ru-RU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C8E52-4D02-0E43-BDC6-0FDBAD75C5B0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F383-0D85-D44E-880A-FED3921304EF}" type="datetimeFigureOut">
              <a:rPr lang="ru-RU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C8E52-4D02-0E43-BDC6-0FDBAD75C5B0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F383-0D85-D44E-880A-FED3921304EF}" type="datetimeFigureOut">
              <a:rPr lang="ru-RU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C8E52-4D02-0E43-BDC6-0FDBAD75C5B0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F383-0D85-D44E-880A-FED3921304EF}" type="datetimeFigureOut">
              <a:rPr lang="ru-RU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C8E52-4D02-0E43-BDC6-0FDBAD75C5B0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F383-0D85-D44E-880A-FED3921304EF}" type="datetimeFigureOut">
              <a:rPr lang="ru-RU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C8E52-4D02-0E43-BDC6-0FDBAD75C5B0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FF383-0D85-D44E-880A-FED3921304EF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C8E52-4D02-0E43-BDC6-0FDBAD75C5B0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Презентация на тему:</a:t>
            </a:r>
            <a:br>
              <a:rPr lang="ru-RU"/>
            </a:br>
            <a:r>
              <a:rPr lang="ru-RU"/>
              <a:t>«</a:t>
            </a:r>
            <a:r>
              <a:rPr lang="ru-RU" b="1"/>
              <a:t>Дальтонизм</a:t>
            </a:r>
            <a:r>
              <a:rPr lang="ru-RU"/>
              <a:t>»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1885" y="5702775"/>
            <a:ext cx="3648228" cy="1089602"/>
          </a:xfrm>
        </p:spPr>
        <p:txBody>
          <a:bodyPr/>
          <a:lstStyle/>
          <a:p>
            <a:r>
              <a:rPr lang="ru-RU" b="1" i="1"/>
              <a:t>Дальтони́зм</a:t>
            </a:r>
            <a:endParaRPr lang="ru-RU" b="1" i="1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612" y="0"/>
            <a:ext cx="5702775" cy="57027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0" y="2127080"/>
            <a:ext cx="4857241" cy="2603840"/>
          </a:xfrm>
        </p:spPr>
        <p:txBody>
          <a:bodyPr>
            <a:normAutofit/>
          </a:bodyPr>
          <a:lstStyle/>
          <a:p>
            <a:r>
              <a:rPr lang="ru-RU" b="1" i="1"/>
              <a:t>Джон Дáльтон (6 сентября 1766 — 27 июля 1844)</a:t>
            </a:r>
            <a:endParaRPr lang="ru-RU" b="1" i="1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25711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0" y="2743616"/>
            <a:ext cx="2768057" cy="1370768"/>
          </a:xfrm>
        </p:spPr>
        <p:txBody>
          <a:bodyPr/>
          <a:lstStyle/>
          <a:p>
            <a:r>
              <a:rPr lang="ru-RU" b="1" i="1"/>
              <a:t>Ко́лбочки</a:t>
            </a:r>
            <a:endParaRPr lang="ru-RU" b="1" i="1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9063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5412" y="1949017"/>
            <a:ext cx="6663629" cy="2959966"/>
          </a:xfrm>
        </p:spPr>
        <p:txBody>
          <a:bodyPr>
            <a:normAutofit/>
          </a:bodyPr>
          <a:lstStyle/>
          <a:p>
            <a:r>
              <a:rPr lang="ru-RU" b="1" i="1"/>
              <a:t>Синобу Исихара </a:t>
            </a:r>
            <a:r>
              <a:rPr lang="ru-RU"/>
              <a:t>(25 сентября 1879, Префектура Токио[d] — 3 января 1963, Shimokawazu[d], Сидзуока)</a:t>
            </a:r>
            <a:endParaRPr lang="ru-RU" b="1" i="1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1541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350" y="0"/>
            <a:ext cx="4955300" cy="686309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5297" y="2864234"/>
            <a:ext cx="3369795" cy="1129531"/>
          </a:xfrm>
        </p:spPr>
        <p:txBody>
          <a:bodyPr/>
          <a:lstStyle/>
          <a:p>
            <a:r>
              <a:rPr lang="ru-RU" b="1" i="1"/>
              <a:t>Сетча́тка</a:t>
            </a:r>
            <a:endParaRPr lang="ru-RU" b="1" i="1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74718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3540" y="903813"/>
            <a:ext cx="6215394" cy="5050373"/>
          </a:xfrm>
        </p:spPr>
        <p:txBody>
          <a:bodyPr>
            <a:normAutofit/>
          </a:bodyPr>
          <a:lstStyle/>
          <a:p>
            <a:r>
              <a:rPr lang="ru-RU" b="1" i="1"/>
              <a:t>Ефи́м Бори́сович Ра́бкин (22 августа 1895, Ивановка, Славяносербский уезд, Екатеринославская губерния, Российская империя — 19 октября 1981, Москва, СССР)</a:t>
            </a:r>
            <a:endParaRPr lang="ru-RU" b="1" i="1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54880" y="2894254"/>
            <a:ext cx="4498035" cy="1069491"/>
          </a:xfrm>
        </p:spPr>
        <p:txBody>
          <a:bodyPr/>
          <a:lstStyle/>
          <a:p>
            <a:r>
              <a:rPr lang="ru-RU" b="1" i="1"/>
              <a:t>Дейтеранопия</a:t>
            </a:r>
            <a:endParaRPr lang="ru-RU" b="1" i="1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10534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WPS Presentation</Application>
  <PresentationFormat>Широкоэкранный</PresentationFormat>
  <Paragraphs>16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Тема Office</vt:lpstr>
      <vt:lpstr>Презентация на тему: «Дальтонизм»</vt:lpstr>
      <vt:lpstr>Дальтони́зм</vt:lpstr>
      <vt:lpstr>Джон Дáльтон (6 сентября 1766 — 27 июля 1844)</vt:lpstr>
      <vt:lpstr>Ко́лбочки</vt:lpstr>
      <vt:lpstr>Синобу Исихара (25 сентября 1879, Префектура Токио[d] — 3 января 1963, Shimokawazu[d], Сидзуока)</vt:lpstr>
      <vt:lpstr>PowerPoint 演示文稿</vt:lpstr>
      <vt:lpstr>Сетча́тка</vt:lpstr>
      <vt:lpstr>Ефи́м Бори́сович Ра́бкин (22 августа 1895, Ивановка, Славяносербский уезд, Екатеринославская губерния, Российская империя — 19 октября 1981, Москва, СССР)</vt:lpstr>
      <vt:lpstr>Дейтеранопия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«Дальтонизм»</dc:title>
  <dc:creator>MineSistem Rogo</dc:creator>
  <cp:lastModifiedBy>1</cp:lastModifiedBy>
  <cp:revision>3</cp:revision>
  <dcterms:created xsi:type="dcterms:W3CDTF">2024-01-23T14:45:00Z</dcterms:created>
  <dcterms:modified xsi:type="dcterms:W3CDTF">2024-01-24T09:19:03Z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8927D50A94EA46D3A63CB9A96E95D2B3_12</vt:lpwstr>
  </property>
  <property fmtid="{D5CDD505-2E9C-101B-9397-08002B2CF9AE}" pid="3" name="KSOProductBuildVer">
    <vt:lpwstr>1033-12.2.0.13201</vt:lpwstr>
  </property>
</Properties>
</file>