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8BCF-6F0D-496D-831F-EDD901EF5DB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0C0B-2D21-455A-8412-62D647DEFD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3437" r="29722" b="13086"/>
          <a:stretch>
            <a:fillRect/>
          </a:stretch>
        </p:blipFill>
        <p:spPr bwMode="auto">
          <a:xfrm>
            <a:off x="0" y="642918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43" t="24414" r="33016" b="32617"/>
          <a:stretch>
            <a:fillRect/>
          </a:stretch>
        </p:blipFill>
        <p:spPr bwMode="auto">
          <a:xfrm>
            <a:off x="500034" y="1785926"/>
            <a:ext cx="82153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43" t="66406" r="33016" b="15039"/>
          <a:stretch>
            <a:fillRect/>
          </a:stretch>
        </p:blipFill>
        <p:spPr bwMode="auto">
          <a:xfrm>
            <a:off x="357158" y="214290"/>
            <a:ext cx="82153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411" t="30936" r="45563" b="18555"/>
          <a:stretch>
            <a:fillRect/>
          </a:stretch>
        </p:blipFill>
        <p:spPr bwMode="auto">
          <a:xfrm>
            <a:off x="642910" y="1714488"/>
            <a:ext cx="58207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16" t="23044" r="31364" b="15398"/>
          <a:stretch>
            <a:fillRect/>
          </a:stretch>
        </p:blipFill>
        <p:spPr bwMode="auto">
          <a:xfrm>
            <a:off x="45759" y="1000107"/>
            <a:ext cx="8975546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2" t="23044" r="42901" b="15398"/>
          <a:stretch>
            <a:fillRect/>
          </a:stretch>
        </p:blipFill>
        <p:spPr bwMode="auto">
          <a:xfrm>
            <a:off x="1000100" y="66055"/>
            <a:ext cx="6786610" cy="6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22923" r="42013" b="12241"/>
          <a:stretch>
            <a:fillRect/>
          </a:stretch>
        </p:blipFill>
        <p:spPr bwMode="auto">
          <a:xfrm>
            <a:off x="1071538" y="357166"/>
            <a:ext cx="650085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89" t="16731" r="42901" b="12241"/>
          <a:stretch>
            <a:fillRect/>
          </a:stretch>
        </p:blipFill>
        <p:spPr bwMode="auto">
          <a:xfrm>
            <a:off x="2643174" y="0"/>
            <a:ext cx="5000660" cy="663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</cp:revision>
  <dcterms:created xsi:type="dcterms:W3CDTF">2020-11-25T03:08:31Z</dcterms:created>
  <dcterms:modified xsi:type="dcterms:W3CDTF">2020-11-25T03:48:59Z</dcterms:modified>
</cp:coreProperties>
</file>