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9" r:id="rId1"/>
    <p:sldMasterId id="2147483962" r:id="rId2"/>
    <p:sldMasterId id="2147483975" r:id="rId3"/>
    <p:sldMasterId id="2147483988" r:id="rId4"/>
    <p:sldMasterId id="2147484001" r:id="rId5"/>
    <p:sldMasterId id="2147484014" r:id="rId6"/>
    <p:sldMasterId id="2147484027" r:id="rId7"/>
    <p:sldMasterId id="2147484182" r:id="rId8"/>
  </p:sldMasterIdLst>
  <p:notesMasterIdLst>
    <p:notesMasterId r:id="rId18"/>
  </p:notesMasterIdLst>
  <p:sldIdLst>
    <p:sldId id="275" r:id="rId9"/>
    <p:sldId id="285" r:id="rId10"/>
    <p:sldId id="286" r:id="rId11"/>
    <p:sldId id="271" r:id="rId12"/>
    <p:sldId id="276" r:id="rId13"/>
    <p:sldId id="268" r:id="rId14"/>
    <p:sldId id="279" r:id="rId15"/>
    <p:sldId id="280" r:id="rId16"/>
    <p:sldId id="28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975" autoAdjust="0"/>
  </p:normalViewPr>
  <p:slideViewPr>
    <p:cSldViewPr>
      <p:cViewPr varScale="1">
        <p:scale>
          <a:sx n="47" d="100"/>
          <a:sy n="47" d="100"/>
        </p:scale>
        <p:origin x="1507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10" Type="http://schemas.openxmlformats.org/officeDocument/2006/relationships/slide" Target="slides/slide2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429DDA-C26B-4236-9237-43194D5212DF}" type="doc">
      <dgm:prSet loTypeId="urn:microsoft.com/office/officeart/2005/8/layout/radial5" loCatId="cycle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2D3AC066-EC2A-4F6E-AAF5-6B900D952C9C}">
      <dgm:prSet phldrT="[Текст]" custT="1"/>
      <dgm:spPr/>
      <dgm:t>
        <a:bodyPr/>
        <a:lstStyle/>
        <a:p>
          <a:r>
            <a:rPr lang="en-US" sz="2000" dirty="0">
              <a:solidFill>
                <a:srgbClr val="FF0000"/>
              </a:solidFill>
            </a:rPr>
            <a:t>Newspaper </a:t>
          </a:r>
          <a:endParaRPr lang="ru-RU" sz="2000" dirty="0">
            <a:solidFill>
              <a:srgbClr val="FF0000"/>
            </a:solidFill>
          </a:endParaRPr>
        </a:p>
      </dgm:t>
    </dgm:pt>
    <dgm:pt modelId="{2875FD63-8DD2-4DFB-9431-4187F39207F9}" type="parTrans" cxnId="{E4077CD3-0304-48C0-8005-3F411BBC5CBA}">
      <dgm:prSet/>
      <dgm:spPr/>
      <dgm:t>
        <a:bodyPr/>
        <a:lstStyle/>
        <a:p>
          <a:endParaRPr lang="ru-RU"/>
        </a:p>
      </dgm:t>
    </dgm:pt>
    <dgm:pt modelId="{59244E53-3D37-4F08-9FF5-9FDFAEEB3A49}" type="sibTrans" cxnId="{E4077CD3-0304-48C0-8005-3F411BBC5CBA}">
      <dgm:prSet/>
      <dgm:spPr/>
      <dgm:t>
        <a:bodyPr/>
        <a:lstStyle/>
        <a:p>
          <a:endParaRPr lang="ru-RU"/>
        </a:p>
      </dgm:t>
    </dgm:pt>
    <dgm:pt modelId="{BFEBAB99-C000-4E3D-938B-F7166076359C}">
      <dgm:prSet phldrT="[Текст]"/>
      <dgm:spPr/>
      <dgm:t>
        <a:bodyPr/>
        <a:lstStyle/>
        <a:p>
          <a:r>
            <a:rPr lang="en-US" dirty="0">
              <a:solidFill>
                <a:srgbClr val="002060"/>
              </a:solidFill>
            </a:rPr>
            <a:t>fashion</a:t>
          </a:r>
          <a:endParaRPr lang="ru-RU" dirty="0">
            <a:solidFill>
              <a:srgbClr val="002060"/>
            </a:solidFill>
          </a:endParaRPr>
        </a:p>
      </dgm:t>
    </dgm:pt>
    <dgm:pt modelId="{9DB1E3DC-B20D-4F92-94BA-4A08F610D606}" type="parTrans" cxnId="{3F0F414C-5E2B-45AE-86FD-AD308598CA48}">
      <dgm:prSet/>
      <dgm:spPr/>
      <dgm:t>
        <a:bodyPr/>
        <a:lstStyle/>
        <a:p>
          <a:endParaRPr lang="ru-RU"/>
        </a:p>
      </dgm:t>
    </dgm:pt>
    <dgm:pt modelId="{1A7B20DF-8611-4DD5-A5A1-3B5B47573061}" type="sibTrans" cxnId="{3F0F414C-5E2B-45AE-86FD-AD308598CA48}">
      <dgm:prSet/>
      <dgm:spPr/>
      <dgm:t>
        <a:bodyPr/>
        <a:lstStyle/>
        <a:p>
          <a:endParaRPr lang="ru-RU"/>
        </a:p>
      </dgm:t>
    </dgm:pt>
    <dgm:pt modelId="{B5233104-C311-4BA8-9A2F-042E921EE04C}">
      <dgm:prSet phldrT="[Текст]"/>
      <dgm:spPr/>
      <dgm:t>
        <a:bodyPr/>
        <a:lstStyle/>
        <a:p>
          <a:r>
            <a:rPr lang="en-US" dirty="0">
              <a:solidFill>
                <a:srgbClr val="002060"/>
              </a:solidFill>
            </a:rPr>
            <a:t>News </a:t>
          </a:r>
          <a:endParaRPr lang="ru-RU" dirty="0">
            <a:solidFill>
              <a:srgbClr val="002060"/>
            </a:solidFill>
          </a:endParaRPr>
        </a:p>
      </dgm:t>
    </dgm:pt>
    <dgm:pt modelId="{4A49EF7C-8142-4A77-9538-8F78DC98FC02}" type="parTrans" cxnId="{FD1CF3DA-528E-4479-87FB-99ED2D2612AA}">
      <dgm:prSet/>
      <dgm:spPr/>
      <dgm:t>
        <a:bodyPr/>
        <a:lstStyle/>
        <a:p>
          <a:endParaRPr lang="ru-RU"/>
        </a:p>
      </dgm:t>
    </dgm:pt>
    <dgm:pt modelId="{934EFE20-8900-49D0-BFBA-65594F39FA8E}" type="sibTrans" cxnId="{FD1CF3DA-528E-4479-87FB-99ED2D2612AA}">
      <dgm:prSet/>
      <dgm:spPr/>
      <dgm:t>
        <a:bodyPr/>
        <a:lstStyle/>
        <a:p>
          <a:endParaRPr lang="ru-RU"/>
        </a:p>
      </dgm:t>
    </dgm:pt>
    <dgm:pt modelId="{BB11D43F-7E99-4DE7-9754-CA3AC1670942}">
      <dgm:prSet phldrT="[Текст]"/>
      <dgm:spPr/>
      <dgm:t>
        <a:bodyPr/>
        <a:lstStyle/>
        <a:p>
          <a:r>
            <a:rPr lang="en-US" dirty="0">
              <a:solidFill>
                <a:srgbClr val="002060"/>
              </a:solidFill>
            </a:rPr>
            <a:t>Stories about famous people</a:t>
          </a:r>
          <a:endParaRPr lang="ru-RU" dirty="0">
            <a:solidFill>
              <a:srgbClr val="002060"/>
            </a:solidFill>
          </a:endParaRPr>
        </a:p>
      </dgm:t>
    </dgm:pt>
    <dgm:pt modelId="{853B7F6A-75E1-4F69-A4C1-6C0FCBC4D360}" type="parTrans" cxnId="{049F6E5C-5EAC-4539-8DD5-15D178309341}">
      <dgm:prSet/>
      <dgm:spPr/>
      <dgm:t>
        <a:bodyPr/>
        <a:lstStyle/>
        <a:p>
          <a:endParaRPr lang="ru-RU"/>
        </a:p>
      </dgm:t>
    </dgm:pt>
    <dgm:pt modelId="{6C23B50D-D590-4ADC-B2AE-1C866B3B3ABD}" type="sibTrans" cxnId="{049F6E5C-5EAC-4539-8DD5-15D178309341}">
      <dgm:prSet/>
      <dgm:spPr/>
      <dgm:t>
        <a:bodyPr/>
        <a:lstStyle/>
        <a:p>
          <a:endParaRPr lang="ru-RU"/>
        </a:p>
      </dgm:t>
    </dgm:pt>
    <dgm:pt modelId="{AA257F2B-6131-49AD-B5D5-72EDB1E1CB55}">
      <dgm:prSet phldrT="[Текст]" custT="1"/>
      <dgm:spPr/>
      <dgm:t>
        <a:bodyPr/>
        <a:lstStyle/>
        <a:p>
          <a:pPr algn="l"/>
          <a:r>
            <a:rPr lang="en-US" sz="2000" dirty="0">
              <a:solidFill>
                <a:srgbClr val="002060"/>
              </a:solidFill>
            </a:rPr>
            <a:t>Advertisement </a:t>
          </a:r>
          <a:endParaRPr lang="ru-RU" sz="2000" dirty="0">
            <a:solidFill>
              <a:srgbClr val="002060"/>
            </a:solidFill>
          </a:endParaRPr>
        </a:p>
      </dgm:t>
    </dgm:pt>
    <dgm:pt modelId="{2B9D0749-ED36-4A76-96B2-F0980D55C1A1}" type="parTrans" cxnId="{176FA4FE-CA62-442A-A9D7-3B9D144223C2}">
      <dgm:prSet/>
      <dgm:spPr/>
      <dgm:t>
        <a:bodyPr/>
        <a:lstStyle/>
        <a:p>
          <a:endParaRPr lang="ru-RU"/>
        </a:p>
      </dgm:t>
    </dgm:pt>
    <dgm:pt modelId="{B3416DA5-378F-486B-AA85-41A6EBAE16BA}" type="sibTrans" cxnId="{176FA4FE-CA62-442A-A9D7-3B9D144223C2}">
      <dgm:prSet/>
      <dgm:spPr/>
      <dgm:t>
        <a:bodyPr/>
        <a:lstStyle/>
        <a:p>
          <a:endParaRPr lang="ru-RU"/>
        </a:p>
      </dgm:t>
    </dgm:pt>
    <dgm:pt modelId="{950AA00C-9647-4FF2-8794-A7EB3C5ADF35}" type="pres">
      <dgm:prSet presAssocID="{0D429DDA-C26B-4236-9237-43194D5212DF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F89B519-E77D-4785-8325-809CE5FAD83A}" type="pres">
      <dgm:prSet presAssocID="{2D3AC066-EC2A-4F6E-AAF5-6B900D952C9C}" presName="centerShape" presStyleLbl="node0" presStyleIdx="0" presStyleCnt="1" custScaleX="173230" custScaleY="124379"/>
      <dgm:spPr/>
    </dgm:pt>
    <dgm:pt modelId="{3613E149-B20C-4BA5-A1B2-41A22DB35787}" type="pres">
      <dgm:prSet presAssocID="{9DB1E3DC-B20D-4F92-94BA-4A08F610D606}" presName="parTrans" presStyleLbl="sibTrans2D1" presStyleIdx="0" presStyleCnt="4" custScaleX="250410" custLinFactNeighborX="-452" custLinFactNeighborY="5943"/>
      <dgm:spPr/>
    </dgm:pt>
    <dgm:pt modelId="{FE337676-55F1-490F-9B6B-5C1C078F593F}" type="pres">
      <dgm:prSet presAssocID="{9DB1E3DC-B20D-4F92-94BA-4A08F610D606}" presName="connectorText" presStyleLbl="sibTrans2D1" presStyleIdx="0" presStyleCnt="4"/>
      <dgm:spPr/>
    </dgm:pt>
    <dgm:pt modelId="{EC707807-F228-431A-9594-2647E86F7D62}" type="pres">
      <dgm:prSet presAssocID="{BFEBAB99-C000-4E3D-938B-F7166076359C}" presName="node" presStyleLbl="node1" presStyleIdx="0" presStyleCnt="4" custScaleX="205584" custRadScaleRad="143818" custRadScaleInc="-171">
        <dgm:presLayoutVars>
          <dgm:bulletEnabled val="1"/>
        </dgm:presLayoutVars>
      </dgm:prSet>
      <dgm:spPr/>
    </dgm:pt>
    <dgm:pt modelId="{CABFF10D-74A2-4A07-9C05-2745CA2B26A6}" type="pres">
      <dgm:prSet presAssocID="{4A49EF7C-8142-4A77-9538-8F78DC98FC02}" presName="parTrans" presStyleLbl="sibTrans2D1" presStyleIdx="1" presStyleCnt="4" custScaleX="307074" custLinFactNeighborX="-55790" custLinFactNeighborY="3386"/>
      <dgm:spPr/>
    </dgm:pt>
    <dgm:pt modelId="{79A58DCA-7BCE-4BE8-877D-25C1A3C29C7F}" type="pres">
      <dgm:prSet presAssocID="{4A49EF7C-8142-4A77-9538-8F78DC98FC02}" presName="connectorText" presStyleLbl="sibTrans2D1" presStyleIdx="1" presStyleCnt="4"/>
      <dgm:spPr/>
    </dgm:pt>
    <dgm:pt modelId="{544357D9-80C2-4713-BFBD-386CEEBC259D}" type="pres">
      <dgm:prSet presAssocID="{B5233104-C311-4BA8-9A2F-042E921EE04C}" presName="node" presStyleLbl="node1" presStyleIdx="1" presStyleCnt="4" custScaleX="186621" custRadScaleRad="149329" custRadScaleInc="2325">
        <dgm:presLayoutVars>
          <dgm:bulletEnabled val="1"/>
        </dgm:presLayoutVars>
      </dgm:prSet>
      <dgm:spPr/>
    </dgm:pt>
    <dgm:pt modelId="{75F4DD1D-B0D6-4E9D-8D21-AB7C3861CFC0}" type="pres">
      <dgm:prSet presAssocID="{853B7F6A-75E1-4F69-A4C1-6C0FCBC4D360}" presName="parTrans" presStyleLbl="sibTrans2D1" presStyleIdx="2" presStyleCnt="4" custScaleX="218450"/>
      <dgm:spPr/>
    </dgm:pt>
    <dgm:pt modelId="{3A3F1264-9090-4A6E-8DE7-5C5963E1D908}" type="pres">
      <dgm:prSet presAssocID="{853B7F6A-75E1-4F69-A4C1-6C0FCBC4D360}" presName="connectorText" presStyleLbl="sibTrans2D1" presStyleIdx="2" presStyleCnt="4"/>
      <dgm:spPr/>
    </dgm:pt>
    <dgm:pt modelId="{C00ACAD5-C883-44FD-91B4-60F7B12DA2AB}" type="pres">
      <dgm:prSet presAssocID="{BB11D43F-7E99-4DE7-9754-CA3AC1670942}" presName="node" presStyleLbl="node1" presStyleIdx="2" presStyleCnt="4" custScaleX="273462">
        <dgm:presLayoutVars>
          <dgm:bulletEnabled val="1"/>
        </dgm:presLayoutVars>
      </dgm:prSet>
      <dgm:spPr/>
    </dgm:pt>
    <dgm:pt modelId="{5E4C5FA1-66DF-4156-9CC1-72D51A7172AC}" type="pres">
      <dgm:prSet presAssocID="{2B9D0749-ED36-4A76-96B2-F0980D55C1A1}" presName="parTrans" presStyleLbl="sibTrans2D1" presStyleIdx="3" presStyleCnt="4" custScaleX="311422" custLinFactNeighborX="81345" custLinFactNeighborY="13082"/>
      <dgm:spPr/>
    </dgm:pt>
    <dgm:pt modelId="{70FC9B35-3A4A-4EF2-8EB6-C91C702BD92F}" type="pres">
      <dgm:prSet presAssocID="{2B9D0749-ED36-4A76-96B2-F0980D55C1A1}" presName="connectorText" presStyleLbl="sibTrans2D1" presStyleIdx="3" presStyleCnt="4"/>
      <dgm:spPr/>
    </dgm:pt>
    <dgm:pt modelId="{F6636DBE-2A3B-474B-B681-3E22B7BDBBEC}" type="pres">
      <dgm:prSet presAssocID="{AA257F2B-6131-49AD-B5D5-72EDB1E1CB55}" presName="node" presStyleLbl="node1" presStyleIdx="3" presStyleCnt="4" custScaleX="209726" custScaleY="100000" custRadScaleRad="163600" custRadScaleInc="6780">
        <dgm:presLayoutVars>
          <dgm:bulletEnabled val="1"/>
        </dgm:presLayoutVars>
      </dgm:prSet>
      <dgm:spPr/>
    </dgm:pt>
  </dgm:ptLst>
  <dgm:cxnLst>
    <dgm:cxn modelId="{2FFA9E12-A3D8-45A6-8F4A-0F0A94506B10}" type="presOf" srcId="{4A49EF7C-8142-4A77-9538-8F78DC98FC02}" destId="{CABFF10D-74A2-4A07-9C05-2745CA2B26A6}" srcOrd="0" destOrd="0" presId="urn:microsoft.com/office/officeart/2005/8/layout/radial5"/>
    <dgm:cxn modelId="{8AA21018-6FC6-4C27-A9C1-BC83AAB80CCD}" type="presOf" srcId="{853B7F6A-75E1-4F69-A4C1-6C0FCBC4D360}" destId="{75F4DD1D-B0D6-4E9D-8D21-AB7C3861CFC0}" srcOrd="0" destOrd="0" presId="urn:microsoft.com/office/officeart/2005/8/layout/radial5"/>
    <dgm:cxn modelId="{140D3320-B6C2-4543-BC77-D368724632A0}" type="presOf" srcId="{9DB1E3DC-B20D-4F92-94BA-4A08F610D606}" destId="{FE337676-55F1-490F-9B6B-5C1C078F593F}" srcOrd="1" destOrd="0" presId="urn:microsoft.com/office/officeart/2005/8/layout/radial5"/>
    <dgm:cxn modelId="{049F6E5C-5EAC-4539-8DD5-15D178309341}" srcId="{2D3AC066-EC2A-4F6E-AAF5-6B900D952C9C}" destId="{BB11D43F-7E99-4DE7-9754-CA3AC1670942}" srcOrd="2" destOrd="0" parTransId="{853B7F6A-75E1-4F69-A4C1-6C0FCBC4D360}" sibTransId="{6C23B50D-D590-4ADC-B2AE-1C866B3B3ABD}"/>
    <dgm:cxn modelId="{7AC3FE65-C184-4B9B-9EEF-7621D0CC82DC}" type="presOf" srcId="{2B9D0749-ED36-4A76-96B2-F0980D55C1A1}" destId="{70FC9B35-3A4A-4EF2-8EB6-C91C702BD92F}" srcOrd="1" destOrd="0" presId="urn:microsoft.com/office/officeart/2005/8/layout/radial5"/>
    <dgm:cxn modelId="{BA930A4B-E749-4635-AD19-0F9CFB1BFA7E}" type="presOf" srcId="{9DB1E3DC-B20D-4F92-94BA-4A08F610D606}" destId="{3613E149-B20C-4BA5-A1B2-41A22DB35787}" srcOrd="0" destOrd="0" presId="urn:microsoft.com/office/officeart/2005/8/layout/radial5"/>
    <dgm:cxn modelId="{3F0F414C-5E2B-45AE-86FD-AD308598CA48}" srcId="{2D3AC066-EC2A-4F6E-AAF5-6B900D952C9C}" destId="{BFEBAB99-C000-4E3D-938B-F7166076359C}" srcOrd="0" destOrd="0" parTransId="{9DB1E3DC-B20D-4F92-94BA-4A08F610D606}" sibTransId="{1A7B20DF-8611-4DD5-A5A1-3B5B47573061}"/>
    <dgm:cxn modelId="{28A2444D-A5F5-498E-8717-644A7C843F6A}" type="presOf" srcId="{853B7F6A-75E1-4F69-A4C1-6C0FCBC4D360}" destId="{3A3F1264-9090-4A6E-8DE7-5C5963E1D908}" srcOrd="1" destOrd="0" presId="urn:microsoft.com/office/officeart/2005/8/layout/radial5"/>
    <dgm:cxn modelId="{621A327E-9279-4734-96A0-5D63C47FAACA}" type="presOf" srcId="{4A49EF7C-8142-4A77-9538-8F78DC98FC02}" destId="{79A58DCA-7BCE-4BE8-877D-25C1A3C29C7F}" srcOrd="1" destOrd="0" presId="urn:microsoft.com/office/officeart/2005/8/layout/radial5"/>
    <dgm:cxn modelId="{AB25CC8C-95B9-43BA-A648-6BD738E8DBE8}" type="presOf" srcId="{2D3AC066-EC2A-4F6E-AAF5-6B900D952C9C}" destId="{1F89B519-E77D-4785-8325-809CE5FAD83A}" srcOrd="0" destOrd="0" presId="urn:microsoft.com/office/officeart/2005/8/layout/radial5"/>
    <dgm:cxn modelId="{717180A2-ED78-45A0-8DD1-332DFC925BB7}" type="presOf" srcId="{2B9D0749-ED36-4A76-96B2-F0980D55C1A1}" destId="{5E4C5FA1-66DF-4156-9CC1-72D51A7172AC}" srcOrd="0" destOrd="0" presId="urn:microsoft.com/office/officeart/2005/8/layout/radial5"/>
    <dgm:cxn modelId="{C94200CD-95DF-4EBE-96B0-8FD83EF7E748}" type="presOf" srcId="{AA257F2B-6131-49AD-B5D5-72EDB1E1CB55}" destId="{F6636DBE-2A3B-474B-B681-3E22B7BDBBEC}" srcOrd="0" destOrd="0" presId="urn:microsoft.com/office/officeart/2005/8/layout/radial5"/>
    <dgm:cxn modelId="{E4077CD3-0304-48C0-8005-3F411BBC5CBA}" srcId="{0D429DDA-C26B-4236-9237-43194D5212DF}" destId="{2D3AC066-EC2A-4F6E-AAF5-6B900D952C9C}" srcOrd="0" destOrd="0" parTransId="{2875FD63-8DD2-4DFB-9431-4187F39207F9}" sibTransId="{59244E53-3D37-4F08-9FF5-9FDFAEEB3A49}"/>
    <dgm:cxn modelId="{FD1CF3DA-528E-4479-87FB-99ED2D2612AA}" srcId="{2D3AC066-EC2A-4F6E-AAF5-6B900D952C9C}" destId="{B5233104-C311-4BA8-9A2F-042E921EE04C}" srcOrd="1" destOrd="0" parTransId="{4A49EF7C-8142-4A77-9538-8F78DC98FC02}" sibTransId="{934EFE20-8900-49D0-BFBA-65594F39FA8E}"/>
    <dgm:cxn modelId="{C73B59EB-2101-42C5-B1AF-49A939C9884D}" type="presOf" srcId="{B5233104-C311-4BA8-9A2F-042E921EE04C}" destId="{544357D9-80C2-4713-BFBD-386CEEBC259D}" srcOrd="0" destOrd="0" presId="urn:microsoft.com/office/officeart/2005/8/layout/radial5"/>
    <dgm:cxn modelId="{8683B5F1-E320-46BF-8244-4B7B79B62BE1}" type="presOf" srcId="{0D429DDA-C26B-4236-9237-43194D5212DF}" destId="{950AA00C-9647-4FF2-8794-A7EB3C5ADF35}" srcOrd="0" destOrd="0" presId="urn:microsoft.com/office/officeart/2005/8/layout/radial5"/>
    <dgm:cxn modelId="{75332DF5-8873-4059-981F-A9B7B6272373}" type="presOf" srcId="{BB11D43F-7E99-4DE7-9754-CA3AC1670942}" destId="{C00ACAD5-C883-44FD-91B4-60F7B12DA2AB}" srcOrd="0" destOrd="0" presId="urn:microsoft.com/office/officeart/2005/8/layout/radial5"/>
    <dgm:cxn modelId="{DCD811FE-989C-459E-A01E-572E87705BDF}" type="presOf" srcId="{BFEBAB99-C000-4E3D-938B-F7166076359C}" destId="{EC707807-F228-431A-9594-2647E86F7D62}" srcOrd="0" destOrd="0" presId="urn:microsoft.com/office/officeart/2005/8/layout/radial5"/>
    <dgm:cxn modelId="{176FA4FE-CA62-442A-A9D7-3B9D144223C2}" srcId="{2D3AC066-EC2A-4F6E-AAF5-6B900D952C9C}" destId="{AA257F2B-6131-49AD-B5D5-72EDB1E1CB55}" srcOrd="3" destOrd="0" parTransId="{2B9D0749-ED36-4A76-96B2-F0980D55C1A1}" sibTransId="{B3416DA5-378F-486B-AA85-41A6EBAE16BA}"/>
    <dgm:cxn modelId="{AF78A50C-5A3B-4C11-833A-A3509E5ED6B2}" type="presParOf" srcId="{950AA00C-9647-4FF2-8794-A7EB3C5ADF35}" destId="{1F89B519-E77D-4785-8325-809CE5FAD83A}" srcOrd="0" destOrd="0" presId="urn:microsoft.com/office/officeart/2005/8/layout/radial5"/>
    <dgm:cxn modelId="{0C7F11C3-D703-49DD-9680-983795239900}" type="presParOf" srcId="{950AA00C-9647-4FF2-8794-A7EB3C5ADF35}" destId="{3613E149-B20C-4BA5-A1B2-41A22DB35787}" srcOrd="1" destOrd="0" presId="urn:microsoft.com/office/officeart/2005/8/layout/radial5"/>
    <dgm:cxn modelId="{031A3A1F-135F-4102-9F9B-6FA8641DF5C6}" type="presParOf" srcId="{3613E149-B20C-4BA5-A1B2-41A22DB35787}" destId="{FE337676-55F1-490F-9B6B-5C1C078F593F}" srcOrd="0" destOrd="0" presId="urn:microsoft.com/office/officeart/2005/8/layout/radial5"/>
    <dgm:cxn modelId="{E8DCE06B-9EA7-418E-9262-9F603FC9EF99}" type="presParOf" srcId="{950AA00C-9647-4FF2-8794-A7EB3C5ADF35}" destId="{EC707807-F228-431A-9594-2647E86F7D62}" srcOrd="2" destOrd="0" presId="urn:microsoft.com/office/officeart/2005/8/layout/radial5"/>
    <dgm:cxn modelId="{815155FD-0B31-4431-B14A-05147E7EC61D}" type="presParOf" srcId="{950AA00C-9647-4FF2-8794-A7EB3C5ADF35}" destId="{CABFF10D-74A2-4A07-9C05-2745CA2B26A6}" srcOrd="3" destOrd="0" presId="urn:microsoft.com/office/officeart/2005/8/layout/radial5"/>
    <dgm:cxn modelId="{2B33BBBA-1C5D-4478-9AC5-2A394DF511AF}" type="presParOf" srcId="{CABFF10D-74A2-4A07-9C05-2745CA2B26A6}" destId="{79A58DCA-7BCE-4BE8-877D-25C1A3C29C7F}" srcOrd="0" destOrd="0" presId="urn:microsoft.com/office/officeart/2005/8/layout/radial5"/>
    <dgm:cxn modelId="{48E46E40-6EC6-4DEA-8636-A389B0043ABF}" type="presParOf" srcId="{950AA00C-9647-4FF2-8794-A7EB3C5ADF35}" destId="{544357D9-80C2-4713-BFBD-386CEEBC259D}" srcOrd="4" destOrd="0" presId="urn:microsoft.com/office/officeart/2005/8/layout/radial5"/>
    <dgm:cxn modelId="{69013485-BFC6-4387-A940-C6924EC146F1}" type="presParOf" srcId="{950AA00C-9647-4FF2-8794-A7EB3C5ADF35}" destId="{75F4DD1D-B0D6-4E9D-8D21-AB7C3861CFC0}" srcOrd="5" destOrd="0" presId="urn:microsoft.com/office/officeart/2005/8/layout/radial5"/>
    <dgm:cxn modelId="{D509EDB1-3909-4474-A525-49202D12BAFA}" type="presParOf" srcId="{75F4DD1D-B0D6-4E9D-8D21-AB7C3861CFC0}" destId="{3A3F1264-9090-4A6E-8DE7-5C5963E1D908}" srcOrd="0" destOrd="0" presId="urn:microsoft.com/office/officeart/2005/8/layout/radial5"/>
    <dgm:cxn modelId="{4DD13093-448F-46A8-A79E-B7EAA750393F}" type="presParOf" srcId="{950AA00C-9647-4FF2-8794-A7EB3C5ADF35}" destId="{C00ACAD5-C883-44FD-91B4-60F7B12DA2AB}" srcOrd="6" destOrd="0" presId="urn:microsoft.com/office/officeart/2005/8/layout/radial5"/>
    <dgm:cxn modelId="{9EC57A8A-962B-4585-993B-AFA9E7521DDE}" type="presParOf" srcId="{950AA00C-9647-4FF2-8794-A7EB3C5ADF35}" destId="{5E4C5FA1-66DF-4156-9CC1-72D51A7172AC}" srcOrd="7" destOrd="0" presId="urn:microsoft.com/office/officeart/2005/8/layout/radial5"/>
    <dgm:cxn modelId="{0C14C1EB-DC61-412A-BA74-5754E6ECE0E6}" type="presParOf" srcId="{5E4C5FA1-66DF-4156-9CC1-72D51A7172AC}" destId="{70FC9B35-3A4A-4EF2-8EB6-C91C702BD92F}" srcOrd="0" destOrd="0" presId="urn:microsoft.com/office/officeart/2005/8/layout/radial5"/>
    <dgm:cxn modelId="{F15D47A4-13DA-47D0-81C1-FF9E05AA252C}" type="presParOf" srcId="{950AA00C-9647-4FF2-8794-A7EB3C5ADF35}" destId="{F6636DBE-2A3B-474B-B681-3E22B7BDBBEC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7609B00-1ED9-4F27-BDCF-6173B5BA5DE5}" type="doc">
      <dgm:prSet loTypeId="urn:microsoft.com/office/officeart/2005/8/layout/radial5" loCatId="cycle" qsTypeId="urn:microsoft.com/office/officeart/2005/8/quickstyle/3d2#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5A2D1746-C52E-4D01-B454-4802D54FA892}">
      <dgm:prSet phldrT="[Текст]"/>
      <dgm:spPr/>
      <dgm:t>
        <a:bodyPr>
          <a:scene3d>
            <a:camera prst="orthographicFront"/>
            <a:lightRig rig="glow" dir="tl">
              <a:rot lat="0" lon="0" rev="5400000"/>
            </a:lightRig>
          </a:scene3d>
          <a:sp3d contourW="12700">
            <a:bevelT w="25400" h="25400"/>
            <a:contourClr>
              <a:schemeClr val="accent6">
                <a:shade val="73000"/>
              </a:schemeClr>
            </a:contourClr>
          </a:sp3d>
        </a:bodyPr>
        <a:lstStyle/>
        <a:p>
          <a:r>
            <a:rPr lang="en-US" b="1" cap="none" spc="0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rPr>
            <a:t>MASS  MEDIA</a:t>
          </a:r>
          <a:endParaRPr lang="ru-RU" b="1" cap="none" spc="0" dirty="0">
            <a:ln w="11430"/>
            <a:effectLst>
              <a:outerShdw blurRad="80000" dist="40000" dir="5040000" algn="tl">
                <a:srgbClr val="000000">
                  <a:alpha val="30000"/>
                </a:srgbClr>
              </a:outerShdw>
            </a:effectLst>
          </a:endParaRPr>
        </a:p>
      </dgm:t>
    </dgm:pt>
    <dgm:pt modelId="{8C4DB9F6-F366-4C2C-AA83-EFD8F5472C09}" type="parTrans" cxnId="{D2433716-368C-4105-8741-8C57CE6F05B5}">
      <dgm:prSet/>
      <dgm:spPr/>
      <dgm:t>
        <a:bodyPr/>
        <a:lstStyle/>
        <a:p>
          <a:endParaRPr lang="ru-RU"/>
        </a:p>
      </dgm:t>
    </dgm:pt>
    <dgm:pt modelId="{45BCC678-9CB9-46C7-8E3B-55688D057C16}" type="sibTrans" cxnId="{D2433716-368C-4105-8741-8C57CE6F05B5}">
      <dgm:prSet/>
      <dgm:spPr/>
      <dgm:t>
        <a:bodyPr/>
        <a:lstStyle/>
        <a:p>
          <a:endParaRPr lang="ru-RU"/>
        </a:p>
      </dgm:t>
    </dgm:pt>
    <dgm:pt modelId="{69264952-484E-4614-83B4-C07D6D730953}">
      <dgm:prSet phldrT="[Текст]" phldr="1"/>
      <dgm:spPr/>
      <dgm:t>
        <a:bodyPr/>
        <a:lstStyle/>
        <a:p>
          <a:endParaRPr lang="ru-RU" dirty="0"/>
        </a:p>
      </dgm:t>
    </dgm:pt>
    <dgm:pt modelId="{95297967-F68A-4E45-91EE-BE3608032943}" type="parTrans" cxnId="{F9CADA20-3733-40C7-8862-6518D1B87AF5}">
      <dgm:prSet/>
      <dgm:spPr/>
      <dgm:t>
        <a:bodyPr/>
        <a:lstStyle/>
        <a:p>
          <a:endParaRPr lang="ru-RU" dirty="0"/>
        </a:p>
      </dgm:t>
    </dgm:pt>
    <dgm:pt modelId="{3B4D73C5-1FB9-41F2-93C4-FDD51004042D}" type="sibTrans" cxnId="{F9CADA20-3733-40C7-8862-6518D1B87AF5}">
      <dgm:prSet/>
      <dgm:spPr/>
      <dgm:t>
        <a:bodyPr/>
        <a:lstStyle/>
        <a:p>
          <a:endParaRPr lang="ru-RU"/>
        </a:p>
      </dgm:t>
    </dgm:pt>
    <dgm:pt modelId="{D8DD4E18-4852-4249-A295-7212E4511A40}">
      <dgm:prSet phldrT="[Текст]" phldr="1"/>
      <dgm:spPr/>
      <dgm:t>
        <a:bodyPr/>
        <a:lstStyle/>
        <a:p>
          <a:endParaRPr lang="ru-RU" dirty="0"/>
        </a:p>
      </dgm:t>
    </dgm:pt>
    <dgm:pt modelId="{D03947A6-D8C3-4765-B385-6D424F2B558F}" type="parTrans" cxnId="{7F29639E-1757-498E-B28C-9EBD5181B6AC}">
      <dgm:prSet/>
      <dgm:spPr/>
      <dgm:t>
        <a:bodyPr/>
        <a:lstStyle/>
        <a:p>
          <a:endParaRPr lang="ru-RU" dirty="0"/>
        </a:p>
      </dgm:t>
    </dgm:pt>
    <dgm:pt modelId="{3C688235-4B4B-4B8F-909E-F6AFB8632FE2}" type="sibTrans" cxnId="{7F29639E-1757-498E-B28C-9EBD5181B6AC}">
      <dgm:prSet/>
      <dgm:spPr/>
      <dgm:t>
        <a:bodyPr/>
        <a:lstStyle/>
        <a:p>
          <a:endParaRPr lang="ru-RU"/>
        </a:p>
      </dgm:t>
    </dgm:pt>
    <dgm:pt modelId="{FB9A3445-8D29-45E7-80EB-96E2ED8D8417}">
      <dgm:prSet phldrT="[Текст]" phldr="1"/>
      <dgm:spPr/>
      <dgm:t>
        <a:bodyPr/>
        <a:lstStyle/>
        <a:p>
          <a:endParaRPr lang="ru-RU" dirty="0"/>
        </a:p>
      </dgm:t>
    </dgm:pt>
    <dgm:pt modelId="{D7CC97E2-9575-4D33-84DE-4EFD93C0FD01}" type="parTrans" cxnId="{191F1D69-1146-4DBE-9FA7-3140E426CE21}">
      <dgm:prSet/>
      <dgm:spPr/>
      <dgm:t>
        <a:bodyPr/>
        <a:lstStyle/>
        <a:p>
          <a:endParaRPr lang="ru-RU" dirty="0"/>
        </a:p>
      </dgm:t>
    </dgm:pt>
    <dgm:pt modelId="{87514905-A9F7-463E-9D67-542F971B21C6}" type="sibTrans" cxnId="{191F1D69-1146-4DBE-9FA7-3140E426CE21}">
      <dgm:prSet/>
      <dgm:spPr/>
      <dgm:t>
        <a:bodyPr/>
        <a:lstStyle/>
        <a:p>
          <a:endParaRPr lang="ru-RU"/>
        </a:p>
      </dgm:t>
    </dgm:pt>
    <dgm:pt modelId="{2BC3B749-09D3-4D8D-839A-85252501B66E}">
      <dgm:prSet phldrT="[Текст]"/>
      <dgm:spPr/>
      <dgm:t>
        <a:bodyPr/>
        <a:lstStyle/>
        <a:p>
          <a:endParaRPr lang="ru-RU" dirty="0"/>
        </a:p>
      </dgm:t>
    </dgm:pt>
    <dgm:pt modelId="{22715DE4-B5CE-49D5-8E0F-045A2ED35233}" type="parTrans" cxnId="{0B01FC88-74ED-44B9-B44A-0471317D8D7E}">
      <dgm:prSet/>
      <dgm:spPr/>
      <dgm:t>
        <a:bodyPr/>
        <a:lstStyle/>
        <a:p>
          <a:endParaRPr lang="ru-RU" dirty="0"/>
        </a:p>
      </dgm:t>
    </dgm:pt>
    <dgm:pt modelId="{ABD3BFBB-3E23-48F8-AEB7-06962F57A416}" type="sibTrans" cxnId="{0B01FC88-74ED-44B9-B44A-0471317D8D7E}">
      <dgm:prSet/>
      <dgm:spPr/>
      <dgm:t>
        <a:bodyPr/>
        <a:lstStyle/>
        <a:p>
          <a:endParaRPr lang="ru-RU"/>
        </a:p>
      </dgm:t>
    </dgm:pt>
    <dgm:pt modelId="{92FF4F59-0AEA-4FBB-A1F7-596FADD44C6D}">
      <dgm:prSet/>
      <dgm:spPr/>
      <dgm:t>
        <a:bodyPr/>
        <a:lstStyle/>
        <a:p>
          <a:endParaRPr lang="ru-RU" dirty="0"/>
        </a:p>
      </dgm:t>
    </dgm:pt>
    <dgm:pt modelId="{300263C2-C6CE-401C-B17C-85878E9AB305}" type="parTrans" cxnId="{F9FB5930-0CD5-45D7-8CC9-C78B48005669}">
      <dgm:prSet/>
      <dgm:spPr/>
      <dgm:t>
        <a:bodyPr/>
        <a:lstStyle/>
        <a:p>
          <a:endParaRPr lang="ru-RU" dirty="0"/>
        </a:p>
      </dgm:t>
    </dgm:pt>
    <dgm:pt modelId="{91AF3DFD-D82D-4D91-9443-6CC6BDEA8C15}" type="sibTrans" cxnId="{F9FB5930-0CD5-45D7-8CC9-C78B48005669}">
      <dgm:prSet/>
      <dgm:spPr/>
      <dgm:t>
        <a:bodyPr/>
        <a:lstStyle/>
        <a:p>
          <a:endParaRPr lang="ru-RU"/>
        </a:p>
      </dgm:t>
    </dgm:pt>
    <dgm:pt modelId="{CEECA194-6699-48C1-BD43-73D57BF06C51}" type="pres">
      <dgm:prSet presAssocID="{17609B00-1ED9-4F27-BDCF-6173B5BA5DE5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2C3A35B-77C3-45B8-BD56-AE8C6E38D70F}" type="pres">
      <dgm:prSet presAssocID="{5A2D1746-C52E-4D01-B454-4802D54FA892}" presName="centerShape" presStyleLbl="node0" presStyleIdx="0" presStyleCnt="1"/>
      <dgm:spPr/>
    </dgm:pt>
    <dgm:pt modelId="{02571EAB-C884-493C-93F0-CA7CDE483247}" type="pres">
      <dgm:prSet presAssocID="{95297967-F68A-4E45-91EE-BE3608032943}" presName="parTrans" presStyleLbl="sibTrans2D1" presStyleIdx="0" presStyleCnt="5"/>
      <dgm:spPr/>
    </dgm:pt>
    <dgm:pt modelId="{F4C75622-6F73-41FA-AF5E-DE883D8F6D2C}" type="pres">
      <dgm:prSet presAssocID="{95297967-F68A-4E45-91EE-BE3608032943}" presName="connectorText" presStyleLbl="sibTrans2D1" presStyleIdx="0" presStyleCnt="5"/>
      <dgm:spPr/>
    </dgm:pt>
    <dgm:pt modelId="{CDE96802-B414-4D41-BAF5-38561D182EFB}" type="pres">
      <dgm:prSet presAssocID="{69264952-484E-4614-83B4-C07D6D730953}" presName="node" presStyleLbl="node1" presStyleIdx="0" presStyleCnt="5">
        <dgm:presLayoutVars>
          <dgm:bulletEnabled val="1"/>
        </dgm:presLayoutVars>
      </dgm:prSet>
      <dgm:spPr/>
    </dgm:pt>
    <dgm:pt modelId="{329AF145-01D0-40D2-A1FD-D526F5AE2753}" type="pres">
      <dgm:prSet presAssocID="{D03947A6-D8C3-4765-B385-6D424F2B558F}" presName="parTrans" presStyleLbl="sibTrans2D1" presStyleIdx="1" presStyleCnt="5"/>
      <dgm:spPr/>
    </dgm:pt>
    <dgm:pt modelId="{52829E79-2231-4BEB-852F-264456451EC1}" type="pres">
      <dgm:prSet presAssocID="{D03947A6-D8C3-4765-B385-6D424F2B558F}" presName="connectorText" presStyleLbl="sibTrans2D1" presStyleIdx="1" presStyleCnt="5"/>
      <dgm:spPr/>
    </dgm:pt>
    <dgm:pt modelId="{ACEA2FEF-3B4E-4EF0-B206-6538841F8C6F}" type="pres">
      <dgm:prSet presAssocID="{D8DD4E18-4852-4249-A295-7212E4511A40}" presName="node" presStyleLbl="node1" presStyleIdx="1" presStyleCnt="5">
        <dgm:presLayoutVars>
          <dgm:bulletEnabled val="1"/>
        </dgm:presLayoutVars>
      </dgm:prSet>
      <dgm:spPr/>
    </dgm:pt>
    <dgm:pt modelId="{F0AC261F-8265-45C2-AA61-34C9650EF10A}" type="pres">
      <dgm:prSet presAssocID="{300263C2-C6CE-401C-B17C-85878E9AB305}" presName="parTrans" presStyleLbl="sibTrans2D1" presStyleIdx="2" presStyleCnt="5"/>
      <dgm:spPr/>
    </dgm:pt>
    <dgm:pt modelId="{A08A92E8-2873-4A47-A109-62FE05803D8B}" type="pres">
      <dgm:prSet presAssocID="{300263C2-C6CE-401C-B17C-85878E9AB305}" presName="connectorText" presStyleLbl="sibTrans2D1" presStyleIdx="2" presStyleCnt="5"/>
      <dgm:spPr/>
    </dgm:pt>
    <dgm:pt modelId="{E862361E-EAD6-43B7-A802-573D7F24A7C1}" type="pres">
      <dgm:prSet presAssocID="{92FF4F59-0AEA-4FBB-A1F7-596FADD44C6D}" presName="node" presStyleLbl="node1" presStyleIdx="2" presStyleCnt="5">
        <dgm:presLayoutVars>
          <dgm:bulletEnabled val="1"/>
        </dgm:presLayoutVars>
      </dgm:prSet>
      <dgm:spPr/>
    </dgm:pt>
    <dgm:pt modelId="{BD439E9D-8E91-4CFC-8A69-62FFE0430E64}" type="pres">
      <dgm:prSet presAssocID="{D7CC97E2-9575-4D33-84DE-4EFD93C0FD01}" presName="parTrans" presStyleLbl="sibTrans2D1" presStyleIdx="3" presStyleCnt="5"/>
      <dgm:spPr/>
    </dgm:pt>
    <dgm:pt modelId="{D3C24C8C-7ED0-433C-B3A4-A0361E6AC937}" type="pres">
      <dgm:prSet presAssocID="{D7CC97E2-9575-4D33-84DE-4EFD93C0FD01}" presName="connectorText" presStyleLbl="sibTrans2D1" presStyleIdx="3" presStyleCnt="5"/>
      <dgm:spPr/>
    </dgm:pt>
    <dgm:pt modelId="{3890F1A0-80EA-4EB0-9FB7-095F368B4D17}" type="pres">
      <dgm:prSet presAssocID="{FB9A3445-8D29-45E7-80EB-96E2ED8D8417}" presName="node" presStyleLbl="node1" presStyleIdx="3" presStyleCnt="5" custRadScaleRad="97653" custRadScaleInc="3275">
        <dgm:presLayoutVars>
          <dgm:bulletEnabled val="1"/>
        </dgm:presLayoutVars>
      </dgm:prSet>
      <dgm:spPr/>
    </dgm:pt>
    <dgm:pt modelId="{55C3D253-7A05-44ED-84A0-0DAF17D0355C}" type="pres">
      <dgm:prSet presAssocID="{22715DE4-B5CE-49D5-8E0F-045A2ED35233}" presName="parTrans" presStyleLbl="sibTrans2D1" presStyleIdx="4" presStyleCnt="5"/>
      <dgm:spPr/>
    </dgm:pt>
    <dgm:pt modelId="{D270DA93-E79C-4DD4-A6DA-FF74E631B21E}" type="pres">
      <dgm:prSet presAssocID="{22715DE4-B5CE-49D5-8E0F-045A2ED35233}" presName="connectorText" presStyleLbl="sibTrans2D1" presStyleIdx="4" presStyleCnt="5"/>
      <dgm:spPr/>
    </dgm:pt>
    <dgm:pt modelId="{A8F2B5A0-4869-4B68-BBFB-4D27D760C16C}" type="pres">
      <dgm:prSet presAssocID="{2BC3B749-09D3-4D8D-839A-85252501B66E}" presName="node" presStyleLbl="node1" presStyleIdx="4" presStyleCnt="5">
        <dgm:presLayoutVars>
          <dgm:bulletEnabled val="1"/>
        </dgm:presLayoutVars>
      </dgm:prSet>
      <dgm:spPr/>
    </dgm:pt>
  </dgm:ptLst>
  <dgm:cxnLst>
    <dgm:cxn modelId="{AC6D3F01-95B0-4A6C-A8CB-6EF04173F350}" type="presOf" srcId="{300263C2-C6CE-401C-B17C-85878E9AB305}" destId="{F0AC261F-8265-45C2-AA61-34C9650EF10A}" srcOrd="0" destOrd="0" presId="urn:microsoft.com/office/officeart/2005/8/layout/radial5"/>
    <dgm:cxn modelId="{9D157F14-7E08-48E0-B998-7B8BCB475D9E}" type="presOf" srcId="{5A2D1746-C52E-4D01-B454-4802D54FA892}" destId="{B2C3A35B-77C3-45B8-BD56-AE8C6E38D70F}" srcOrd="0" destOrd="0" presId="urn:microsoft.com/office/officeart/2005/8/layout/radial5"/>
    <dgm:cxn modelId="{D2433716-368C-4105-8741-8C57CE6F05B5}" srcId="{17609B00-1ED9-4F27-BDCF-6173B5BA5DE5}" destId="{5A2D1746-C52E-4D01-B454-4802D54FA892}" srcOrd="0" destOrd="0" parTransId="{8C4DB9F6-F366-4C2C-AA83-EFD8F5472C09}" sibTransId="{45BCC678-9CB9-46C7-8E3B-55688D057C16}"/>
    <dgm:cxn modelId="{F9CADA20-3733-40C7-8862-6518D1B87AF5}" srcId="{5A2D1746-C52E-4D01-B454-4802D54FA892}" destId="{69264952-484E-4614-83B4-C07D6D730953}" srcOrd="0" destOrd="0" parTransId="{95297967-F68A-4E45-91EE-BE3608032943}" sibTransId="{3B4D73C5-1FB9-41F2-93C4-FDD51004042D}"/>
    <dgm:cxn modelId="{40F0082D-7021-4F3B-ACD9-AC28494B7012}" type="presOf" srcId="{FB9A3445-8D29-45E7-80EB-96E2ED8D8417}" destId="{3890F1A0-80EA-4EB0-9FB7-095F368B4D17}" srcOrd="0" destOrd="0" presId="urn:microsoft.com/office/officeart/2005/8/layout/radial5"/>
    <dgm:cxn modelId="{F9FB5930-0CD5-45D7-8CC9-C78B48005669}" srcId="{5A2D1746-C52E-4D01-B454-4802D54FA892}" destId="{92FF4F59-0AEA-4FBB-A1F7-596FADD44C6D}" srcOrd="2" destOrd="0" parTransId="{300263C2-C6CE-401C-B17C-85878E9AB305}" sibTransId="{91AF3DFD-D82D-4D91-9443-6CC6BDEA8C15}"/>
    <dgm:cxn modelId="{761B6235-53FD-4539-BAB9-A15E36128C38}" type="presOf" srcId="{22715DE4-B5CE-49D5-8E0F-045A2ED35233}" destId="{55C3D253-7A05-44ED-84A0-0DAF17D0355C}" srcOrd="0" destOrd="0" presId="urn:microsoft.com/office/officeart/2005/8/layout/radial5"/>
    <dgm:cxn modelId="{1A8F8C63-0B75-4DC2-8D8C-8B9DE470B0F7}" type="presOf" srcId="{300263C2-C6CE-401C-B17C-85878E9AB305}" destId="{A08A92E8-2873-4A47-A109-62FE05803D8B}" srcOrd="1" destOrd="0" presId="urn:microsoft.com/office/officeart/2005/8/layout/radial5"/>
    <dgm:cxn modelId="{BA09A343-2ECF-4682-8DFB-9F1A7CA75680}" type="presOf" srcId="{2BC3B749-09D3-4D8D-839A-85252501B66E}" destId="{A8F2B5A0-4869-4B68-BBFB-4D27D760C16C}" srcOrd="0" destOrd="0" presId="urn:microsoft.com/office/officeart/2005/8/layout/radial5"/>
    <dgm:cxn modelId="{00B40265-E502-48E4-B468-4E96940E1834}" type="presOf" srcId="{D8DD4E18-4852-4249-A295-7212E4511A40}" destId="{ACEA2FEF-3B4E-4EF0-B206-6538841F8C6F}" srcOrd="0" destOrd="0" presId="urn:microsoft.com/office/officeart/2005/8/layout/radial5"/>
    <dgm:cxn modelId="{E6772168-03BE-4081-B8CA-0526659A707A}" type="presOf" srcId="{D7CC97E2-9575-4D33-84DE-4EFD93C0FD01}" destId="{BD439E9D-8E91-4CFC-8A69-62FFE0430E64}" srcOrd="0" destOrd="0" presId="urn:microsoft.com/office/officeart/2005/8/layout/radial5"/>
    <dgm:cxn modelId="{191F1D69-1146-4DBE-9FA7-3140E426CE21}" srcId="{5A2D1746-C52E-4D01-B454-4802D54FA892}" destId="{FB9A3445-8D29-45E7-80EB-96E2ED8D8417}" srcOrd="3" destOrd="0" parTransId="{D7CC97E2-9575-4D33-84DE-4EFD93C0FD01}" sibTransId="{87514905-A9F7-463E-9D67-542F971B21C6}"/>
    <dgm:cxn modelId="{BE4BAE4A-BB93-4FDB-B750-F50EB5573798}" type="presOf" srcId="{D03947A6-D8C3-4765-B385-6D424F2B558F}" destId="{52829E79-2231-4BEB-852F-264456451EC1}" srcOrd="1" destOrd="0" presId="urn:microsoft.com/office/officeart/2005/8/layout/radial5"/>
    <dgm:cxn modelId="{6990A771-7E2B-406F-BB18-1A6F375741F1}" type="presOf" srcId="{D03947A6-D8C3-4765-B385-6D424F2B558F}" destId="{329AF145-01D0-40D2-A1FD-D526F5AE2753}" srcOrd="0" destOrd="0" presId="urn:microsoft.com/office/officeart/2005/8/layout/radial5"/>
    <dgm:cxn modelId="{0B01FC88-74ED-44B9-B44A-0471317D8D7E}" srcId="{5A2D1746-C52E-4D01-B454-4802D54FA892}" destId="{2BC3B749-09D3-4D8D-839A-85252501B66E}" srcOrd="4" destOrd="0" parTransId="{22715DE4-B5CE-49D5-8E0F-045A2ED35233}" sibTransId="{ABD3BFBB-3E23-48F8-AEB7-06962F57A416}"/>
    <dgm:cxn modelId="{F458B096-0401-4BE6-A859-CCB6A45CC676}" type="presOf" srcId="{95297967-F68A-4E45-91EE-BE3608032943}" destId="{02571EAB-C884-493C-93F0-CA7CDE483247}" srcOrd="0" destOrd="0" presId="urn:microsoft.com/office/officeart/2005/8/layout/radial5"/>
    <dgm:cxn modelId="{7F29639E-1757-498E-B28C-9EBD5181B6AC}" srcId="{5A2D1746-C52E-4D01-B454-4802D54FA892}" destId="{D8DD4E18-4852-4249-A295-7212E4511A40}" srcOrd="1" destOrd="0" parTransId="{D03947A6-D8C3-4765-B385-6D424F2B558F}" sibTransId="{3C688235-4B4B-4B8F-909E-F6AFB8632FE2}"/>
    <dgm:cxn modelId="{27419DB6-4F02-43B3-B111-87D7F978D6EA}" type="presOf" srcId="{22715DE4-B5CE-49D5-8E0F-045A2ED35233}" destId="{D270DA93-E79C-4DD4-A6DA-FF74E631B21E}" srcOrd="1" destOrd="0" presId="urn:microsoft.com/office/officeart/2005/8/layout/radial5"/>
    <dgm:cxn modelId="{99CF45BC-21FE-4B78-8CF1-ACC1DC42ED79}" type="presOf" srcId="{D7CC97E2-9575-4D33-84DE-4EFD93C0FD01}" destId="{D3C24C8C-7ED0-433C-B3A4-A0361E6AC937}" srcOrd="1" destOrd="0" presId="urn:microsoft.com/office/officeart/2005/8/layout/radial5"/>
    <dgm:cxn modelId="{A4CC16E8-9A05-4941-BEA9-7563795E8828}" type="presOf" srcId="{69264952-484E-4614-83B4-C07D6D730953}" destId="{CDE96802-B414-4D41-BAF5-38561D182EFB}" srcOrd="0" destOrd="0" presId="urn:microsoft.com/office/officeart/2005/8/layout/radial5"/>
    <dgm:cxn modelId="{2D83FBF3-7613-4A85-8D64-AB5A57A8C639}" type="presOf" srcId="{92FF4F59-0AEA-4FBB-A1F7-596FADD44C6D}" destId="{E862361E-EAD6-43B7-A802-573D7F24A7C1}" srcOrd="0" destOrd="0" presId="urn:microsoft.com/office/officeart/2005/8/layout/radial5"/>
    <dgm:cxn modelId="{A1CBDEF7-0BD5-476A-8D3A-61FC228EB3FD}" type="presOf" srcId="{17609B00-1ED9-4F27-BDCF-6173B5BA5DE5}" destId="{CEECA194-6699-48C1-BD43-73D57BF06C51}" srcOrd="0" destOrd="0" presId="urn:microsoft.com/office/officeart/2005/8/layout/radial5"/>
    <dgm:cxn modelId="{AB8A51FD-1AC4-4FEC-B02E-38A8F81A9ED3}" type="presOf" srcId="{95297967-F68A-4E45-91EE-BE3608032943}" destId="{F4C75622-6F73-41FA-AF5E-DE883D8F6D2C}" srcOrd="1" destOrd="0" presId="urn:microsoft.com/office/officeart/2005/8/layout/radial5"/>
    <dgm:cxn modelId="{A1D6B7B3-C93E-4BC3-8366-9AD6DCD2DFE0}" type="presParOf" srcId="{CEECA194-6699-48C1-BD43-73D57BF06C51}" destId="{B2C3A35B-77C3-45B8-BD56-AE8C6E38D70F}" srcOrd="0" destOrd="0" presId="urn:microsoft.com/office/officeart/2005/8/layout/radial5"/>
    <dgm:cxn modelId="{0FBEE3C1-0683-4C6D-A67C-843638E858EA}" type="presParOf" srcId="{CEECA194-6699-48C1-BD43-73D57BF06C51}" destId="{02571EAB-C884-493C-93F0-CA7CDE483247}" srcOrd="1" destOrd="0" presId="urn:microsoft.com/office/officeart/2005/8/layout/radial5"/>
    <dgm:cxn modelId="{B7E3F3B8-2DA1-4C8F-86C5-47CBE3696405}" type="presParOf" srcId="{02571EAB-C884-493C-93F0-CA7CDE483247}" destId="{F4C75622-6F73-41FA-AF5E-DE883D8F6D2C}" srcOrd="0" destOrd="0" presId="urn:microsoft.com/office/officeart/2005/8/layout/radial5"/>
    <dgm:cxn modelId="{EE96143A-647A-48E4-9949-1BC92C122800}" type="presParOf" srcId="{CEECA194-6699-48C1-BD43-73D57BF06C51}" destId="{CDE96802-B414-4D41-BAF5-38561D182EFB}" srcOrd="2" destOrd="0" presId="urn:microsoft.com/office/officeart/2005/8/layout/radial5"/>
    <dgm:cxn modelId="{7735894F-3AC1-415F-9A13-FC695F088BB8}" type="presParOf" srcId="{CEECA194-6699-48C1-BD43-73D57BF06C51}" destId="{329AF145-01D0-40D2-A1FD-D526F5AE2753}" srcOrd="3" destOrd="0" presId="urn:microsoft.com/office/officeart/2005/8/layout/radial5"/>
    <dgm:cxn modelId="{EC23390E-87FB-4ECC-B463-9B4B0F2983EA}" type="presParOf" srcId="{329AF145-01D0-40D2-A1FD-D526F5AE2753}" destId="{52829E79-2231-4BEB-852F-264456451EC1}" srcOrd="0" destOrd="0" presId="urn:microsoft.com/office/officeart/2005/8/layout/radial5"/>
    <dgm:cxn modelId="{CDEE1BC3-2045-48EC-BA4F-A09F661AF624}" type="presParOf" srcId="{CEECA194-6699-48C1-BD43-73D57BF06C51}" destId="{ACEA2FEF-3B4E-4EF0-B206-6538841F8C6F}" srcOrd="4" destOrd="0" presId="urn:microsoft.com/office/officeart/2005/8/layout/radial5"/>
    <dgm:cxn modelId="{77A0A9DF-90CC-420C-9396-6C5210B5F665}" type="presParOf" srcId="{CEECA194-6699-48C1-BD43-73D57BF06C51}" destId="{F0AC261F-8265-45C2-AA61-34C9650EF10A}" srcOrd="5" destOrd="0" presId="urn:microsoft.com/office/officeart/2005/8/layout/radial5"/>
    <dgm:cxn modelId="{6930EABC-7893-401D-BB63-CE2F0821440C}" type="presParOf" srcId="{F0AC261F-8265-45C2-AA61-34C9650EF10A}" destId="{A08A92E8-2873-4A47-A109-62FE05803D8B}" srcOrd="0" destOrd="0" presId="urn:microsoft.com/office/officeart/2005/8/layout/radial5"/>
    <dgm:cxn modelId="{7BF04DD0-E0E5-4EEE-8EF2-73F130F2F833}" type="presParOf" srcId="{CEECA194-6699-48C1-BD43-73D57BF06C51}" destId="{E862361E-EAD6-43B7-A802-573D7F24A7C1}" srcOrd="6" destOrd="0" presId="urn:microsoft.com/office/officeart/2005/8/layout/radial5"/>
    <dgm:cxn modelId="{ACD7A793-07F0-42BE-9BE9-D852A0081C7A}" type="presParOf" srcId="{CEECA194-6699-48C1-BD43-73D57BF06C51}" destId="{BD439E9D-8E91-4CFC-8A69-62FFE0430E64}" srcOrd="7" destOrd="0" presId="urn:microsoft.com/office/officeart/2005/8/layout/radial5"/>
    <dgm:cxn modelId="{91465739-0EC8-4B3F-B54D-F594FDA35C75}" type="presParOf" srcId="{BD439E9D-8E91-4CFC-8A69-62FFE0430E64}" destId="{D3C24C8C-7ED0-433C-B3A4-A0361E6AC937}" srcOrd="0" destOrd="0" presId="urn:microsoft.com/office/officeart/2005/8/layout/radial5"/>
    <dgm:cxn modelId="{8C46B77A-892E-4905-8DB7-B7B20A48C2DA}" type="presParOf" srcId="{CEECA194-6699-48C1-BD43-73D57BF06C51}" destId="{3890F1A0-80EA-4EB0-9FB7-095F368B4D17}" srcOrd="8" destOrd="0" presId="urn:microsoft.com/office/officeart/2005/8/layout/radial5"/>
    <dgm:cxn modelId="{05B0144F-2AE7-4171-9703-FC882EF15817}" type="presParOf" srcId="{CEECA194-6699-48C1-BD43-73D57BF06C51}" destId="{55C3D253-7A05-44ED-84A0-0DAF17D0355C}" srcOrd="9" destOrd="0" presId="urn:microsoft.com/office/officeart/2005/8/layout/radial5"/>
    <dgm:cxn modelId="{403D42D2-316D-4BAC-9E22-2F63828C8D85}" type="presParOf" srcId="{55C3D253-7A05-44ED-84A0-0DAF17D0355C}" destId="{D270DA93-E79C-4DD4-A6DA-FF74E631B21E}" srcOrd="0" destOrd="0" presId="urn:microsoft.com/office/officeart/2005/8/layout/radial5"/>
    <dgm:cxn modelId="{1F3610BB-2175-495B-BEF0-16C5F1886469}" type="presParOf" srcId="{CEECA194-6699-48C1-BD43-73D57BF06C51}" destId="{A8F2B5A0-4869-4B68-BBFB-4D27D760C16C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8C05CB0-3C39-4DCF-B0DB-9C694F77844F}" type="doc">
      <dgm:prSet loTypeId="urn:microsoft.com/office/officeart/2005/8/layout/radial2" loCatId="relationship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6A1F5C37-0DB1-42BF-A611-0B1F2B6B3808}">
      <dgm:prSet phldrT="[Текст]"/>
      <dgm:spPr/>
      <dgm:t>
        <a:bodyPr/>
        <a:lstStyle/>
        <a:p>
          <a:endParaRPr lang="ru-RU" b="1" dirty="0"/>
        </a:p>
      </dgm:t>
    </dgm:pt>
    <dgm:pt modelId="{0DBA2E84-3414-4299-A6D3-739DA8176992}" type="parTrans" cxnId="{DDC1D2B8-1B2B-4F07-965D-278F06C71993}">
      <dgm:prSet/>
      <dgm:spPr/>
      <dgm:t>
        <a:bodyPr/>
        <a:lstStyle/>
        <a:p>
          <a:endParaRPr lang="ru-RU" dirty="0"/>
        </a:p>
      </dgm:t>
    </dgm:pt>
    <dgm:pt modelId="{8EF748AD-8EC1-4F5B-80D5-CD69DEBA505F}" type="sibTrans" cxnId="{DDC1D2B8-1B2B-4F07-965D-278F06C71993}">
      <dgm:prSet/>
      <dgm:spPr/>
      <dgm:t>
        <a:bodyPr/>
        <a:lstStyle/>
        <a:p>
          <a:endParaRPr lang="ru-RU"/>
        </a:p>
      </dgm:t>
    </dgm:pt>
    <dgm:pt modelId="{F1A007DB-0D2D-406F-9E64-D0E7922B364B}">
      <dgm:prSet phldrT="[Текст]"/>
      <dgm:spPr/>
      <dgm:t>
        <a:bodyPr/>
        <a:lstStyle/>
        <a:p>
          <a:endParaRPr lang="ru-RU" dirty="0"/>
        </a:p>
      </dgm:t>
    </dgm:pt>
    <dgm:pt modelId="{62A3BF2D-5708-47FE-AC12-1F44D9218644}" type="parTrans" cxnId="{3EAA36E6-75F7-477C-9C75-B6A986116CE7}">
      <dgm:prSet/>
      <dgm:spPr/>
      <dgm:t>
        <a:bodyPr/>
        <a:lstStyle/>
        <a:p>
          <a:endParaRPr lang="ru-RU" dirty="0"/>
        </a:p>
      </dgm:t>
    </dgm:pt>
    <dgm:pt modelId="{4C418FF0-536E-42CD-B120-DE5F044E6429}" type="sibTrans" cxnId="{3EAA36E6-75F7-477C-9C75-B6A986116CE7}">
      <dgm:prSet/>
      <dgm:spPr/>
      <dgm:t>
        <a:bodyPr/>
        <a:lstStyle/>
        <a:p>
          <a:endParaRPr lang="ru-RU"/>
        </a:p>
      </dgm:t>
    </dgm:pt>
    <dgm:pt modelId="{8A9A9A26-84DD-4BD0-A280-EAAB7609E04F}">
      <dgm:prSet phldrT="[Текст]" phldr="1"/>
      <dgm:spPr/>
      <dgm:t>
        <a:bodyPr/>
        <a:lstStyle/>
        <a:p>
          <a:endParaRPr lang="ru-RU" dirty="0"/>
        </a:p>
      </dgm:t>
    </dgm:pt>
    <dgm:pt modelId="{DF6160A9-8AEB-413D-BC0E-A4868B0C4A34}" type="parTrans" cxnId="{AC357B3A-5CC4-4104-8F9A-F03BA1DB747E}">
      <dgm:prSet/>
      <dgm:spPr/>
      <dgm:t>
        <a:bodyPr/>
        <a:lstStyle/>
        <a:p>
          <a:endParaRPr lang="ru-RU" dirty="0"/>
        </a:p>
      </dgm:t>
    </dgm:pt>
    <dgm:pt modelId="{56D0E784-6200-4FC8-ADDC-7BCB1341C708}" type="sibTrans" cxnId="{AC357B3A-5CC4-4104-8F9A-F03BA1DB747E}">
      <dgm:prSet/>
      <dgm:spPr/>
      <dgm:t>
        <a:bodyPr/>
        <a:lstStyle/>
        <a:p>
          <a:endParaRPr lang="ru-RU"/>
        </a:p>
      </dgm:t>
    </dgm:pt>
    <dgm:pt modelId="{D104D8B0-AA86-43FE-9CF4-97228B5B8EB7}">
      <dgm:prSet/>
      <dgm:spPr/>
      <dgm:t>
        <a:bodyPr/>
        <a:lstStyle/>
        <a:p>
          <a:endParaRPr lang="ru-RU" dirty="0"/>
        </a:p>
      </dgm:t>
    </dgm:pt>
    <dgm:pt modelId="{C5637328-95AE-4870-9A07-0E833718C432}" type="parTrans" cxnId="{503036AE-F623-44C9-8FF0-1BC6B25014DE}">
      <dgm:prSet/>
      <dgm:spPr/>
      <dgm:t>
        <a:bodyPr/>
        <a:lstStyle/>
        <a:p>
          <a:endParaRPr lang="ru-RU" dirty="0"/>
        </a:p>
      </dgm:t>
    </dgm:pt>
    <dgm:pt modelId="{FB48C2E8-1CA7-49F8-975A-F4499678B0CA}" type="sibTrans" cxnId="{503036AE-F623-44C9-8FF0-1BC6B25014DE}">
      <dgm:prSet/>
      <dgm:spPr/>
      <dgm:t>
        <a:bodyPr/>
        <a:lstStyle/>
        <a:p>
          <a:endParaRPr lang="ru-RU"/>
        </a:p>
      </dgm:t>
    </dgm:pt>
    <dgm:pt modelId="{01E5DF2A-7A42-458F-9006-2BECC6311F36}" type="pres">
      <dgm:prSet presAssocID="{08C05CB0-3C39-4DCF-B0DB-9C694F77844F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98A60959-078C-4D95-8D77-8D7BCB3ABA22}" type="pres">
      <dgm:prSet presAssocID="{08C05CB0-3C39-4DCF-B0DB-9C694F77844F}" presName="cycle" presStyleCnt="0"/>
      <dgm:spPr/>
    </dgm:pt>
    <dgm:pt modelId="{03AFF090-7F1B-4A23-9AD3-7F9CDFE96E95}" type="pres">
      <dgm:prSet presAssocID="{08C05CB0-3C39-4DCF-B0DB-9C694F77844F}" presName="centerShape" presStyleCnt="0"/>
      <dgm:spPr/>
    </dgm:pt>
    <dgm:pt modelId="{2BA0DDEF-4D5D-481D-ABB9-797D43830606}" type="pres">
      <dgm:prSet presAssocID="{08C05CB0-3C39-4DCF-B0DB-9C694F77844F}" presName="connSite" presStyleLbl="node1" presStyleIdx="0" presStyleCnt="5"/>
      <dgm:spPr/>
    </dgm:pt>
    <dgm:pt modelId="{CFE55C3E-2F8E-420F-8288-3F1DB8F1EB0C}" type="pres">
      <dgm:prSet presAssocID="{08C05CB0-3C39-4DCF-B0DB-9C694F77844F}" presName="visible" presStyleLbl="node1" presStyleIdx="0" presStyleCnt="5"/>
      <dgm:spPr/>
    </dgm:pt>
    <dgm:pt modelId="{2C0D5D27-2B8E-493D-8FCA-B2974A222AEF}" type="pres">
      <dgm:prSet presAssocID="{0DBA2E84-3414-4299-A6D3-739DA8176992}" presName="Name25" presStyleLbl="parChTrans1D1" presStyleIdx="0" presStyleCnt="4"/>
      <dgm:spPr/>
    </dgm:pt>
    <dgm:pt modelId="{12080A66-611E-46A8-8909-B4C400D07FCB}" type="pres">
      <dgm:prSet presAssocID="{6A1F5C37-0DB1-42BF-A611-0B1F2B6B3808}" presName="node" presStyleCnt="0"/>
      <dgm:spPr/>
    </dgm:pt>
    <dgm:pt modelId="{102EB0CD-8431-4719-A202-FA234D8C6304}" type="pres">
      <dgm:prSet presAssocID="{6A1F5C37-0DB1-42BF-A611-0B1F2B6B3808}" presName="parentNode" presStyleLbl="node1" presStyleIdx="1" presStyleCnt="5">
        <dgm:presLayoutVars>
          <dgm:chMax val="1"/>
          <dgm:bulletEnabled val="1"/>
        </dgm:presLayoutVars>
      </dgm:prSet>
      <dgm:spPr/>
    </dgm:pt>
    <dgm:pt modelId="{9D8248D0-5C72-4B38-9890-7CB1BBE09B0B}" type="pres">
      <dgm:prSet presAssocID="{6A1F5C37-0DB1-42BF-A611-0B1F2B6B3808}" presName="childNode" presStyleLbl="revTx" presStyleIdx="0" presStyleCnt="0">
        <dgm:presLayoutVars>
          <dgm:bulletEnabled val="1"/>
        </dgm:presLayoutVars>
      </dgm:prSet>
      <dgm:spPr/>
    </dgm:pt>
    <dgm:pt modelId="{CE021B54-362E-4C64-845F-74E1A02E2F3D}" type="pres">
      <dgm:prSet presAssocID="{62A3BF2D-5708-47FE-AC12-1F44D9218644}" presName="Name25" presStyleLbl="parChTrans1D1" presStyleIdx="1" presStyleCnt="4"/>
      <dgm:spPr/>
    </dgm:pt>
    <dgm:pt modelId="{53D5DBD7-A7D7-4250-9C8B-CB16A3BD91BC}" type="pres">
      <dgm:prSet presAssocID="{F1A007DB-0D2D-406F-9E64-D0E7922B364B}" presName="node" presStyleCnt="0"/>
      <dgm:spPr/>
    </dgm:pt>
    <dgm:pt modelId="{F87CAF46-FDF6-4E3D-8F03-9B395BCF7EC2}" type="pres">
      <dgm:prSet presAssocID="{F1A007DB-0D2D-406F-9E64-D0E7922B364B}" presName="parentNode" presStyleLbl="node1" presStyleIdx="2" presStyleCnt="5">
        <dgm:presLayoutVars>
          <dgm:chMax val="1"/>
          <dgm:bulletEnabled val="1"/>
        </dgm:presLayoutVars>
      </dgm:prSet>
      <dgm:spPr/>
    </dgm:pt>
    <dgm:pt modelId="{C931C2AC-AE21-47AC-8797-AF1D1F9311B7}" type="pres">
      <dgm:prSet presAssocID="{F1A007DB-0D2D-406F-9E64-D0E7922B364B}" presName="childNode" presStyleLbl="revTx" presStyleIdx="0" presStyleCnt="0">
        <dgm:presLayoutVars>
          <dgm:bulletEnabled val="1"/>
        </dgm:presLayoutVars>
      </dgm:prSet>
      <dgm:spPr/>
    </dgm:pt>
    <dgm:pt modelId="{D79331C0-D948-489B-BD40-5FAA32A28343}" type="pres">
      <dgm:prSet presAssocID="{DF6160A9-8AEB-413D-BC0E-A4868B0C4A34}" presName="Name25" presStyleLbl="parChTrans1D1" presStyleIdx="2" presStyleCnt="4"/>
      <dgm:spPr/>
    </dgm:pt>
    <dgm:pt modelId="{4AE8A23F-BB41-490D-8B2E-65F51799C293}" type="pres">
      <dgm:prSet presAssocID="{8A9A9A26-84DD-4BD0-A280-EAAB7609E04F}" presName="node" presStyleCnt="0"/>
      <dgm:spPr/>
    </dgm:pt>
    <dgm:pt modelId="{80563ADD-FDE9-4763-B773-B60A2E29EE16}" type="pres">
      <dgm:prSet presAssocID="{8A9A9A26-84DD-4BD0-A280-EAAB7609E04F}" presName="parentNode" presStyleLbl="node1" presStyleIdx="3" presStyleCnt="5">
        <dgm:presLayoutVars>
          <dgm:chMax val="1"/>
          <dgm:bulletEnabled val="1"/>
        </dgm:presLayoutVars>
      </dgm:prSet>
      <dgm:spPr/>
    </dgm:pt>
    <dgm:pt modelId="{23F11327-D6B3-4759-AACF-BE8D391E63F3}" type="pres">
      <dgm:prSet presAssocID="{8A9A9A26-84DD-4BD0-A280-EAAB7609E04F}" presName="childNode" presStyleLbl="revTx" presStyleIdx="0" presStyleCnt="0">
        <dgm:presLayoutVars>
          <dgm:bulletEnabled val="1"/>
        </dgm:presLayoutVars>
      </dgm:prSet>
      <dgm:spPr/>
    </dgm:pt>
    <dgm:pt modelId="{0B25BBB0-FEC4-4CCE-878F-E3B27195602F}" type="pres">
      <dgm:prSet presAssocID="{C5637328-95AE-4870-9A07-0E833718C432}" presName="Name25" presStyleLbl="parChTrans1D1" presStyleIdx="3" presStyleCnt="4"/>
      <dgm:spPr/>
    </dgm:pt>
    <dgm:pt modelId="{D9D0E301-69FB-48DF-B026-9F7E3FA74412}" type="pres">
      <dgm:prSet presAssocID="{D104D8B0-AA86-43FE-9CF4-97228B5B8EB7}" presName="node" presStyleCnt="0"/>
      <dgm:spPr/>
    </dgm:pt>
    <dgm:pt modelId="{A1340AC4-9B0B-4D40-9F53-5FA61AD75C65}" type="pres">
      <dgm:prSet presAssocID="{D104D8B0-AA86-43FE-9CF4-97228B5B8EB7}" presName="parentNode" presStyleLbl="node1" presStyleIdx="4" presStyleCnt="5">
        <dgm:presLayoutVars>
          <dgm:chMax val="1"/>
          <dgm:bulletEnabled val="1"/>
        </dgm:presLayoutVars>
      </dgm:prSet>
      <dgm:spPr/>
    </dgm:pt>
    <dgm:pt modelId="{570F4DD4-24AE-4950-9751-80F25F8171D9}" type="pres">
      <dgm:prSet presAssocID="{D104D8B0-AA86-43FE-9CF4-97228B5B8EB7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2DFE1E2D-9200-4586-94A9-4AF170AA4411}" type="presOf" srcId="{8A9A9A26-84DD-4BD0-A280-EAAB7609E04F}" destId="{80563ADD-FDE9-4763-B773-B60A2E29EE16}" srcOrd="0" destOrd="0" presId="urn:microsoft.com/office/officeart/2005/8/layout/radial2"/>
    <dgm:cxn modelId="{D535292F-198B-496A-92AE-0D7043A7A0C6}" type="presOf" srcId="{C5637328-95AE-4870-9A07-0E833718C432}" destId="{0B25BBB0-FEC4-4CCE-878F-E3B27195602F}" srcOrd="0" destOrd="0" presId="urn:microsoft.com/office/officeart/2005/8/layout/radial2"/>
    <dgm:cxn modelId="{AC357B3A-5CC4-4104-8F9A-F03BA1DB747E}" srcId="{08C05CB0-3C39-4DCF-B0DB-9C694F77844F}" destId="{8A9A9A26-84DD-4BD0-A280-EAAB7609E04F}" srcOrd="2" destOrd="0" parTransId="{DF6160A9-8AEB-413D-BC0E-A4868B0C4A34}" sibTransId="{56D0E784-6200-4FC8-ADDC-7BCB1341C708}"/>
    <dgm:cxn modelId="{B373974F-DD12-4856-8F1A-8772E4278412}" type="presOf" srcId="{62A3BF2D-5708-47FE-AC12-1F44D9218644}" destId="{CE021B54-362E-4C64-845F-74E1A02E2F3D}" srcOrd="0" destOrd="0" presId="urn:microsoft.com/office/officeart/2005/8/layout/radial2"/>
    <dgm:cxn modelId="{D1E5C27A-F1A2-4071-827B-6578E9E60CE7}" type="presOf" srcId="{F1A007DB-0D2D-406F-9E64-D0E7922B364B}" destId="{F87CAF46-FDF6-4E3D-8F03-9B395BCF7EC2}" srcOrd="0" destOrd="0" presId="urn:microsoft.com/office/officeart/2005/8/layout/radial2"/>
    <dgm:cxn modelId="{163F398B-2C1C-49E0-A021-AF420C7B97FF}" type="presOf" srcId="{08C05CB0-3C39-4DCF-B0DB-9C694F77844F}" destId="{01E5DF2A-7A42-458F-9006-2BECC6311F36}" srcOrd="0" destOrd="0" presId="urn:microsoft.com/office/officeart/2005/8/layout/radial2"/>
    <dgm:cxn modelId="{503036AE-F623-44C9-8FF0-1BC6B25014DE}" srcId="{08C05CB0-3C39-4DCF-B0DB-9C694F77844F}" destId="{D104D8B0-AA86-43FE-9CF4-97228B5B8EB7}" srcOrd="3" destOrd="0" parTransId="{C5637328-95AE-4870-9A07-0E833718C432}" sibTransId="{FB48C2E8-1CA7-49F8-975A-F4499678B0CA}"/>
    <dgm:cxn modelId="{FE9FD3B1-D2A2-4BB8-974B-4BDFC773E1B1}" type="presOf" srcId="{DF6160A9-8AEB-413D-BC0E-A4868B0C4A34}" destId="{D79331C0-D948-489B-BD40-5FAA32A28343}" srcOrd="0" destOrd="0" presId="urn:microsoft.com/office/officeart/2005/8/layout/radial2"/>
    <dgm:cxn modelId="{DDC1D2B8-1B2B-4F07-965D-278F06C71993}" srcId="{08C05CB0-3C39-4DCF-B0DB-9C694F77844F}" destId="{6A1F5C37-0DB1-42BF-A611-0B1F2B6B3808}" srcOrd="0" destOrd="0" parTransId="{0DBA2E84-3414-4299-A6D3-739DA8176992}" sibTransId="{8EF748AD-8EC1-4F5B-80D5-CD69DEBA505F}"/>
    <dgm:cxn modelId="{90C246C1-C90B-4ACF-B70F-0790DEDD448D}" type="presOf" srcId="{0DBA2E84-3414-4299-A6D3-739DA8176992}" destId="{2C0D5D27-2B8E-493D-8FCA-B2974A222AEF}" srcOrd="0" destOrd="0" presId="urn:microsoft.com/office/officeart/2005/8/layout/radial2"/>
    <dgm:cxn modelId="{76DEF7C3-D5FC-4661-BD66-E29872C82A33}" type="presOf" srcId="{6A1F5C37-0DB1-42BF-A611-0B1F2B6B3808}" destId="{102EB0CD-8431-4719-A202-FA234D8C6304}" srcOrd="0" destOrd="0" presId="urn:microsoft.com/office/officeart/2005/8/layout/radial2"/>
    <dgm:cxn modelId="{4F7079DB-26FB-4531-9881-B129A7F705BC}" type="presOf" srcId="{D104D8B0-AA86-43FE-9CF4-97228B5B8EB7}" destId="{A1340AC4-9B0B-4D40-9F53-5FA61AD75C65}" srcOrd="0" destOrd="0" presId="urn:microsoft.com/office/officeart/2005/8/layout/radial2"/>
    <dgm:cxn modelId="{3EAA36E6-75F7-477C-9C75-B6A986116CE7}" srcId="{08C05CB0-3C39-4DCF-B0DB-9C694F77844F}" destId="{F1A007DB-0D2D-406F-9E64-D0E7922B364B}" srcOrd="1" destOrd="0" parTransId="{62A3BF2D-5708-47FE-AC12-1F44D9218644}" sibTransId="{4C418FF0-536E-42CD-B120-DE5F044E6429}"/>
    <dgm:cxn modelId="{8756BD49-71E4-4C2D-A6DB-6A26349DD801}" type="presParOf" srcId="{01E5DF2A-7A42-458F-9006-2BECC6311F36}" destId="{98A60959-078C-4D95-8D77-8D7BCB3ABA22}" srcOrd="0" destOrd="0" presId="urn:microsoft.com/office/officeart/2005/8/layout/radial2"/>
    <dgm:cxn modelId="{7308D513-C435-4F8E-ADDD-CB437BE61F28}" type="presParOf" srcId="{98A60959-078C-4D95-8D77-8D7BCB3ABA22}" destId="{03AFF090-7F1B-4A23-9AD3-7F9CDFE96E95}" srcOrd="0" destOrd="0" presId="urn:microsoft.com/office/officeart/2005/8/layout/radial2"/>
    <dgm:cxn modelId="{3B92A77D-6363-4852-B537-C8174A903706}" type="presParOf" srcId="{03AFF090-7F1B-4A23-9AD3-7F9CDFE96E95}" destId="{2BA0DDEF-4D5D-481D-ABB9-797D43830606}" srcOrd="0" destOrd="0" presId="urn:microsoft.com/office/officeart/2005/8/layout/radial2"/>
    <dgm:cxn modelId="{115871D9-D007-464C-A9AE-8C114BDF642C}" type="presParOf" srcId="{03AFF090-7F1B-4A23-9AD3-7F9CDFE96E95}" destId="{CFE55C3E-2F8E-420F-8288-3F1DB8F1EB0C}" srcOrd="1" destOrd="0" presId="urn:microsoft.com/office/officeart/2005/8/layout/radial2"/>
    <dgm:cxn modelId="{BA71D257-6287-42DB-9F8D-9B8C54816715}" type="presParOf" srcId="{98A60959-078C-4D95-8D77-8D7BCB3ABA22}" destId="{2C0D5D27-2B8E-493D-8FCA-B2974A222AEF}" srcOrd="1" destOrd="0" presId="urn:microsoft.com/office/officeart/2005/8/layout/radial2"/>
    <dgm:cxn modelId="{8C83CC61-7D3D-4B66-8571-F4F9AB6D3DD7}" type="presParOf" srcId="{98A60959-078C-4D95-8D77-8D7BCB3ABA22}" destId="{12080A66-611E-46A8-8909-B4C400D07FCB}" srcOrd="2" destOrd="0" presId="urn:microsoft.com/office/officeart/2005/8/layout/radial2"/>
    <dgm:cxn modelId="{A57E5345-9E40-48E2-B9A8-DBF9E40E268C}" type="presParOf" srcId="{12080A66-611E-46A8-8909-B4C400D07FCB}" destId="{102EB0CD-8431-4719-A202-FA234D8C6304}" srcOrd="0" destOrd="0" presId="urn:microsoft.com/office/officeart/2005/8/layout/radial2"/>
    <dgm:cxn modelId="{ED452A4E-5FF9-4BCF-8B16-C46B359E60E0}" type="presParOf" srcId="{12080A66-611E-46A8-8909-B4C400D07FCB}" destId="{9D8248D0-5C72-4B38-9890-7CB1BBE09B0B}" srcOrd="1" destOrd="0" presId="urn:microsoft.com/office/officeart/2005/8/layout/radial2"/>
    <dgm:cxn modelId="{EC7C1431-3801-4B11-B1AA-2D3B938990C6}" type="presParOf" srcId="{98A60959-078C-4D95-8D77-8D7BCB3ABA22}" destId="{CE021B54-362E-4C64-845F-74E1A02E2F3D}" srcOrd="3" destOrd="0" presId="urn:microsoft.com/office/officeart/2005/8/layout/radial2"/>
    <dgm:cxn modelId="{1649CF2E-5C14-40E9-8DF4-88F078BCE521}" type="presParOf" srcId="{98A60959-078C-4D95-8D77-8D7BCB3ABA22}" destId="{53D5DBD7-A7D7-4250-9C8B-CB16A3BD91BC}" srcOrd="4" destOrd="0" presId="urn:microsoft.com/office/officeart/2005/8/layout/radial2"/>
    <dgm:cxn modelId="{AA8F3ADC-06E3-43EC-9872-5EAC017D1AD5}" type="presParOf" srcId="{53D5DBD7-A7D7-4250-9C8B-CB16A3BD91BC}" destId="{F87CAF46-FDF6-4E3D-8F03-9B395BCF7EC2}" srcOrd="0" destOrd="0" presId="urn:microsoft.com/office/officeart/2005/8/layout/radial2"/>
    <dgm:cxn modelId="{7AFD941A-2C53-4482-BBAC-49D8477C25ED}" type="presParOf" srcId="{53D5DBD7-A7D7-4250-9C8B-CB16A3BD91BC}" destId="{C931C2AC-AE21-47AC-8797-AF1D1F9311B7}" srcOrd="1" destOrd="0" presId="urn:microsoft.com/office/officeart/2005/8/layout/radial2"/>
    <dgm:cxn modelId="{BC8BF750-B78F-49AD-9D72-7B43558BBC48}" type="presParOf" srcId="{98A60959-078C-4D95-8D77-8D7BCB3ABA22}" destId="{D79331C0-D948-489B-BD40-5FAA32A28343}" srcOrd="5" destOrd="0" presId="urn:microsoft.com/office/officeart/2005/8/layout/radial2"/>
    <dgm:cxn modelId="{4323563E-6A02-49A4-85EC-1A69D42CF63A}" type="presParOf" srcId="{98A60959-078C-4D95-8D77-8D7BCB3ABA22}" destId="{4AE8A23F-BB41-490D-8B2E-65F51799C293}" srcOrd="6" destOrd="0" presId="urn:microsoft.com/office/officeart/2005/8/layout/radial2"/>
    <dgm:cxn modelId="{4DE7F607-A7AF-4B0C-AE2C-B3CC627CD752}" type="presParOf" srcId="{4AE8A23F-BB41-490D-8B2E-65F51799C293}" destId="{80563ADD-FDE9-4763-B773-B60A2E29EE16}" srcOrd="0" destOrd="0" presId="urn:microsoft.com/office/officeart/2005/8/layout/radial2"/>
    <dgm:cxn modelId="{5385BEEE-03BD-4BEE-9C8E-3E8EA692E2CC}" type="presParOf" srcId="{4AE8A23F-BB41-490D-8B2E-65F51799C293}" destId="{23F11327-D6B3-4759-AACF-BE8D391E63F3}" srcOrd="1" destOrd="0" presId="urn:microsoft.com/office/officeart/2005/8/layout/radial2"/>
    <dgm:cxn modelId="{809FBC17-B468-487A-8C4F-868C17FCE004}" type="presParOf" srcId="{98A60959-078C-4D95-8D77-8D7BCB3ABA22}" destId="{0B25BBB0-FEC4-4CCE-878F-E3B27195602F}" srcOrd="7" destOrd="0" presId="urn:microsoft.com/office/officeart/2005/8/layout/radial2"/>
    <dgm:cxn modelId="{9DA70EE4-9C6B-4513-A274-1B0D623EB686}" type="presParOf" srcId="{98A60959-078C-4D95-8D77-8D7BCB3ABA22}" destId="{D9D0E301-69FB-48DF-B026-9F7E3FA74412}" srcOrd="8" destOrd="0" presId="urn:microsoft.com/office/officeart/2005/8/layout/radial2"/>
    <dgm:cxn modelId="{0B38D888-0E53-444C-9891-1CC4DA6C87E3}" type="presParOf" srcId="{D9D0E301-69FB-48DF-B026-9F7E3FA74412}" destId="{A1340AC4-9B0B-4D40-9F53-5FA61AD75C65}" srcOrd="0" destOrd="0" presId="urn:microsoft.com/office/officeart/2005/8/layout/radial2"/>
    <dgm:cxn modelId="{A2924996-9486-44A0-A69B-85C6C3ECC530}" type="presParOf" srcId="{D9D0E301-69FB-48DF-B026-9F7E3FA74412}" destId="{570F4DD4-24AE-4950-9751-80F25F8171D9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B1B7093-B357-4CBC-B70A-1694EDCF8012}" type="doc">
      <dgm:prSet loTypeId="urn:microsoft.com/office/officeart/2005/8/layout/radial2" loCatId="relationship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819B874E-8F26-4D81-A4A3-976FC4D03824}">
      <dgm:prSet phldrT="[Текст]" phldr="1"/>
      <dgm:spPr/>
      <dgm:t>
        <a:bodyPr/>
        <a:lstStyle/>
        <a:p>
          <a:endParaRPr lang="ru-RU" dirty="0"/>
        </a:p>
      </dgm:t>
    </dgm:pt>
    <dgm:pt modelId="{66F50836-B39E-4C41-ADD2-98DC4CC3DE3C}" type="parTrans" cxnId="{EB8793CD-CCB5-4B15-BBD8-4B196E4CFCFC}">
      <dgm:prSet/>
      <dgm:spPr/>
      <dgm:t>
        <a:bodyPr/>
        <a:lstStyle/>
        <a:p>
          <a:endParaRPr lang="ru-RU" dirty="0"/>
        </a:p>
      </dgm:t>
    </dgm:pt>
    <dgm:pt modelId="{3FB04C60-A509-489E-9ACD-A6366B9A8D40}" type="sibTrans" cxnId="{EB8793CD-CCB5-4B15-BBD8-4B196E4CFCFC}">
      <dgm:prSet/>
      <dgm:spPr/>
      <dgm:t>
        <a:bodyPr/>
        <a:lstStyle/>
        <a:p>
          <a:endParaRPr lang="ru-RU"/>
        </a:p>
      </dgm:t>
    </dgm:pt>
    <dgm:pt modelId="{69871D89-112C-4F4F-9A13-B803B441CEB3}">
      <dgm:prSet phldrT="[Текст]" phldr="1"/>
      <dgm:spPr/>
      <dgm:t>
        <a:bodyPr/>
        <a:lstStyle/>
        <a:p>
          <a:endParaRPr lang="ru-RU" dirty="0"/>
        </a:p>
      </dgm:t>
    </dgm:pt>
    <dgm:pt modelId="{8A8A1396-167B-402B-97A3-7B4E246D55B9}" type="parTrans" cxnId="{79BD36CE-D2E1-4566-A274-B85CE1537124}">
      <dgm:prSet/>
      <dgm:spPr/>
      <dgm:t>
        <a:bodyPr/>
        <a:lstStyle/>
        <a:p>
          <a:endParaRPr lang="ru-RU" dirty="0"/>
        </a:p>
      </dgm:t>
    </dgm:pt>
    <dgm:pt modelId="{8A83B414-0F90-4468-BCDC-0D574F678702}" type="sibTrans" cxnId="{79BD36CE-D2E1-4566-A274-B85CE1537124}">
      <dgm:prSet/>
      <dgm:spPr/>
      <dgm:t>
        <a:bodyPr/>
        <a:lstStyle/>
        <a:p>
          <a:endParaRPr lang="ru-RU"/>
        </a:p>
      </dgm:t>
    </dgm:pt>
    <dgm:pt modelId="{81F23213-65AF-43ED-9099-9A44C7684767}">
      <dgm:prSet phldrT="[Текст]" phldr="1"/>
      <dgm:spPr/>
      <dgm:t>
        <a:bodyPr/>
        <a:lstStyle/>
        <a:p>
          <a:endParaRPr lang="ru-RU" dirty="0"/>
        </a:p>
      </dgm:t>
    </dgm:pt>
    <dgm:pt modelId="{51A452EF-DD0A-4569-A343-60A64191ECEF}" type="parTrans" cxnId="{D51F9884-41BF-4F7C-A5F9-DFDD8A93A535}">
      <dgm:prSet/>
      <dgm:spPr/>
      <dgm:t>
        <a:bodyPr/>
        <a:lstStyle/>
        <a:p>
          <a:endParaRPr lang="ru-RU" dirty="0"/>
        </a:p>
      </dgm:t>
    </dgm:pt>
    <dgm:pt modelId="{7EB7AE80-C635-4AD2-9D55-470291E22E5E}" type="sibTrans" cxnId="{D51F9884-41BF-4F7C-A5F9-DFDD8A93A535}">
      <dgm:prSet/>
      <dgm:spPr/>
      <dgm:t>
        <a:bodyPr/>
        <a:lstStyle/>
        <a:p>
          <a:endParaRPr lang="ru-RU"/>
        </a:p>
      </dgm:t>
    </dgm:pt>
    <dgm:pt modelId="{6886C4B8-ABFE-41CA-9663-368BBE0FAEEB}">
      <dgm:prSet/>
      <dgm:spPr/>
      <dgm:t>
        <a:bodyPr/>
        <a:lstStyle/>
        <a:p>
          <a:endParaRPr lang="ru-RU" dirty="0"/>
        </a:p>
      </dgm:t>
    </dgm:pt>
    <dgm:pt modelId="{8522F1C9-B28D-426C-8C56-937F3E129E61}" type="parTrans" cxnId="{B92A3C45-E72F-43F9-99D7-C7E7977E4DBF}">
      <dgm:prSet/>
      <dgm:spPr/>
      <dgm:t>
        <a:bodyPr/>
        <a:lstStyle/>
        <a:p>
          <a:endParaRPr lang="ru-RU" dirty="0"/>
        </a:p>
      </dgm:t>
    </dgm:pt>
    <dgm:pt modelId="{ADE84BC4-1BDD-4D03-9C70-3F6EB2C5DFDC}" type="sibTrans" cxnId="{B92A3C45-E72F-43F9-99D7-C7E7977E4DBF}">
      <dgm:prSet/>
      <dgm:spPr/>
      <dgm:t>
        <a:bodyPr/>
        <a:lstStyle/>
        <a:p>
          <a:endParaRPr lang="ru-RU"/>
        </a:p>
      </dgm:t>
    </dgm:pt>
    <dgm:pt modelId="{56CE7EE1-5D44-4A65-80A6-89176FA1BB56}">
      <dgm:prSet/>
      <dgm:spPr/>
      <dgm:t>
        <a:bodyPr/>
        <a:lstStyle/>
        <a:p>
          <a:endParaRPr lang="ru-RU" dirty="0"/>
        </a:p>
      </dgm:t>
    </dgm:pt>
    <dgm:pt modelId="{D181B4C7-A710-4299-970F-0A43EE9B49E2}" type="parTrans" cxnId="{13996858-B41F-4E2F-B46F-1E85919225ED}">
      <dgm:prSet/>
      <dgm:spPr/>
      <dgm:t>
        <a:bodyPr/>
        <a:lstStyle/>
        <a:p>
          <a:endParaRPr lang="ru-RU" dirty="0"/>
        </a:p>
      </dgm:t>
    </dgm:pt>
    <dgm:pt modelId="{27F94EDE-8ADC-45A3-9B22-9ACCBB5B43BE}" type="sibTrans" cxnId="{13996858-B41F-4E2F-B46F-1E85919225ED}">
      <dgm:prSet/>
      <dgm:spPr/>
      <dgm:t>
        <a:bodyPr/>
        <a:lstStyle/>
        <a:p>
          <a:endParaRPr lang="ru-RU"/>
        </a:p>
      </dgm:t>
    </dgm:pt>
    <dgm:pt modelId="{A47A9B28-F40A-46F6-95A5-648AA6C1FF08}" type="pres">
      <dgm:prSet presAssocID="{9B1B7093-B357-4CBC-B70A-1694EDCF8012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C44BCA4A-AD23-4AD4-AC06-6ED141AA3ABC}" type="pres">
      <dgm:prSet presAssocID="{9B1B7093-B357-4CBC-B70A-1694EDCF8012}" presName="cycle" presStyleCnt="0"/>
      <dgm:spPr/>
    </dgm:pt>
    <dgm:pt modelId="{1854FD6E-CD4C-4D0F-9B56-CFAB0B660980}" type="pres">
      <dgm:prSet presAssocID="{9B1B7093-B357-4CBC-B70A-1694EDCF8012}" presName="centerShape" presStyleCnt="0"/>
      <dgm:spPr/>
    </dgm:pt>
    <dgm:pt modelId="{EA24798A-AA2C-477E-B93B-2FE66A619B1C}" type="pres">
      <dgm:prSet presAssocID="{9B1B7093-B357-4CBC-B70A-1694EDCF8012}" presName="connSite" presStyleLbl="node1" presStyleIdx="0" presStyleCnt="6"/>
      <dgm:spPr/>
    </dgm:pt>
    <dgm:pt modelId="{B6DF7675-B3A6-4E74-90DF-56E28E2A10D8}" type="pres">
      <dgm:prSet presAssocID="{9B1B7093-B357-4CBC-B70A-1694EDCF8012}" presName="visible" presStyleLbl="node1" presStyleIdx="0" presStyleCnt="6"/>
      <dgm:spPr/>
    </dgm:pt>
    <dgm:pt modelId="{FCF43F12-8C24-4456-AC2F-83BEDDDE91B8}" type="pres">
      <dgm:prSet presAssocID="{D181B4C7-A710-4299-970F-0A43EE9B49E2}" presName="Name25" presStyleLbl="parChTrans1D1" presStyleIdx="0" presStyleCnt="5"/>
      <dgm:spPr/>
    </dgm:pt>
    <dgm:pt modelId="{F5D1548C-D6B6-413B-A6BD-4C6EA06B58BC}" type="pres">
      <dgm:prSet presAssocID="{56CE7EE1-5D44-4A65-80A6-89176FA1BB56}" presName="node" presStyleCnt="0"/>
      <dgm:spPr/>
    </dgm:pt>
    <dgm:pt modelId="{D877DB66-33EB-4D5A-9887-F01E589074B1}" type="pres">
      <dgm:prSet presAssocID="{56CE7EE1-5D44-4A65-80A6-89176FA1BB56}" presName="parentNode" presStyleLbl="node1" presStyleIdx="1" presStyleCnt="6">
        <dgm:presLayoutVars>
          <dgm:chMax val="1"/>
          <dgm:bulletEnabled val="1"/>
        </dgm:presLayoutVars>
      </dgm:prSet>
      <dgm:spPr/>
    </dgm:pt>
    <dgm:pt modelId="{BE5D0012-3B32-4349-94D6-F4814F48B095}" type="pres">
      <dgm:prSet presAssocID="{56CE7EE1-5D44-4A65-80A6-89176FA1BB56}" presName="childNode" presStyleLbl="revTx" presStyleIdx="0" presStyleCnt="0">
        <dgm:presLayoutVars>
          <dgm:bulletEnabled val="1"/>
        </dgm:presLayoutVars>
      </dgm:prSet>
      <dgm:spPr/>
    </dgm:pt>
    <dgm:pt modelId="{641BC574-72A9-4467-A47C-84735F4B494A}" type="pres">
      <dgm:prSet presAssocID="{66F50836-B39E-4C41-ADD2-98DC4CC3DE3C}" presName="Name25" presStyleLbl="parChTrans1D1" presStyleIdx="1" presStyleCnt="5"/>
      <dgm:spPr/>
    </dgm:pt>
    <dgm:pt modelId="{E66ECAA9-D1C7-4C4F-81CC-31D618A4905A}" type="pres">
      <dgm:prSet presAssocID="{819B874E-8F26-4D81-A4A3-976FC4D03824}" presName="node" presStyleCnt="0"/>
      <dgm:spPr/>
    </dgm:pt>
    <dgm:pt modelId="{59DE666C-EE83-4EBE-957A-10BD23EC6ECE}" type="pres">
      <dgm:prSet presAssocID="{819B874E-8F26-4D81-A4A3-976FC4D03824}" presName="parentNode" presStyleLbl="node1" presStyleIdx="2" presStyleCnt="6">
        <dgm:presLayoutVars>
          <dgm:chMax val="1"/>
          <dgm:bulletEnabled val="1"/>
        </dgm:presLayoutVars>
      </dgm:prSet>
      <dgm:spPr/>
    </dgm:pt>
    <dgm:pt modelId="{60806DB1-64AC-46B5-88BA-1A579AA28D32}" type="pres">
      <dgm:prSet presAssocID="{819B874E-8F26-4D81-A4A3-976FC4D03824}" presName="childNode" presStyleLbl="revTx" presStyleIdx="0" presStyleCnt="0">
        <dgm:presLayoutVars>
          <dgm:bulletEnabled val="1"/>
        </dgm:presLayoutVars>
      </dgm:prSet>
      <dgm:spPr/>
    </dgm:pt>
    <dgm:pt modelId="{7A201337-3CCA-4B5C-946B-A770750F2320}" type="pres">
      <dgm:prSet presAssocID="{8A8A1396-167B-402B-97A3-7B4E246D55B9}" presName="Name25" presStyleLbl="parChTrans1D1" presStyleIdx="2" presStyleCnt="5"/>
      <dgm:spPr/>
    </dgm:pt>
    <dgm:pt modelId="{9A0B8088-0917-4091-8828-19C5102EFF26}" type="pres">
      <dgm:prSet presAssocID="{69871D89-112C-4F4F-9A13-B803B441CEB3}" presName="node" presStyleCnt="0"/>
      <dgm:spPr/>
    </dgm:pt>
    <dgm:pt modelId="{05720F94-A946-4666-BF41-A49CF6B35A7D}" type="pres">
      <dgm:prSet presAssocID="{69871D89-112C-4F4F-9A13-B803B441CEB3}" presName="parentNode" presStyleLbl="node1" presStyleIdx="3" presStyleCnt="6">
        <dgm:presLayoutVars>
          <dgm:chMax val="1"/>
          <dgm:bulletEnabled val="1"/>
        </dgm:presLayoutVars>
      </dgm:prSet>
      <dgm:spPr/>
    </dgm:pt>
    <dgm:pt modelId="{853B8C2E-9931-4958-9725-099F55061D83}" type="pres">
      <dgm:prSet presAssocID="{69871D89-112C-4F4F-9A13-B803B441CEB3}" presName="childNode" presStyleLbl="revTx" presStyleIdx="0" presStyleCnt="0">
        <dgm:presLayoutVars>
          <dgm:bulletEnabled val="1"/>
        </dgm:presLayoutVars>
      </dgm:prSet>
      <dgm:spPr/>
    </dgm:pt>
    <dgm:pt modelId="{5727867D-A63E-40A8-99F0-58DF78805597}" type="pres">
      <dgm:prSet presAssocID="{51A452EF-DD0A-4569-A343-60A64191ECEF}" presName="Name25" presStyleLbl="parChTrans1D1" presStyleIdx="3" presStyleCnt="5"/>
      <dgm:spPr/>
    </dgm:pt>
    <dgm:pt modelId="{8A545652-A09E-41B0-BE08-421B093946ED}" type="pres">
      <dgm:prSet presAssocID="{81F23213-65AF-43ED-9099-9A44C7684767}" presName="node" presStyleCnt="0"/>
      <dgm:spPr/>
    </dgm:pt>
    <dgm:pt modelId="{DFF88A1C-183A-400F-B32E-81D7C63729EB}" type="pres">
      <dgm:prSet presAssocID="{81F23213-65AF-43ED-9099-9A44C7684767}" presName="parentNode" presStyleLbl="node1" presStyleIdx="4" presStyleCnt="6">
        <dgm:presLayoutVars>
          <dgm:chMax val="1"/>
          <dgm:bulletEnabled val="1"/>
        </dgm:presLayoutVars>
      </dgm:prSet>
      <dgm:spPr/>
    </dgm:pt>
    <dgm:pt modelId="{2DDD8C65-5F88-4F81-8590-F2A020B80113}" type="pres">
      <dgm:prSet presAssocID="{81F23213-65AF-43ED-9099-9A44C7684767}" presName="childNode" presStyleLbl="revTx" presStyleIdx="0" presStyleCnt="0">
        <dgm:presLayoutVars>
          <dgm:bulletEnabled val="1"/>
        </dgm:presLayoutVars>
      </dgm:prSet>
      <dgm:spPr/>
    </dgm:pt>
    <dgm:pt modelId="{6ECA43C7-8C8D-46E5-9A5D-2F33822F1F95}" type="pres">
      <dgm:prSet presAssocID="{8522F1C9-B28D-426C-8C56-937F3E129E61}" presName="Name25" presStyleLbl="parChTrans1D1" presStyleIdx="4" presStyleCnt="5"/>
      <dgm:spPr/>
    </dgm:pt>
    <dgm:pt modelId="{2C23411E-D137-4F02-9F47-63B68EE9FFE5}" type="pres">
      <dgm:prSet presAssocID="{6886C4B8-ABFE-41CA-9663-368BBE0FAEEB}" presName="node" presStyleCnt="0"/>
      <dgm:spPr/>
    </dgm:pt>
    <dgm:pt modelId="{DC4C585E-A46F-4747-BB1D-BB4FF229126D}" type="pres">
      <dgm:prSet presAssocID="{6886C4B8-ABFE-41CA-9663-368BBE0FAEEB}" presName="parentNode" presStyleLbl="node1" presStyleIdx="5" presStyleCnt="6">
        <dgm:presLayoutVars>
          <dgm:chMax val="1"/>
          <dgm:bulletEnabled val="1"/>
        </dgm:presLayoutVars>
      </dgm:prSet>
      <dgm:spPr/>
    </dgm:pt>
    <dgm:pt modelId="{F1F4E0D4-CF53-4CD1-8DFA-A6FF8207253E}" type="pres">
      <dgm:prSet presAssocID="{6886C4B8-ABFE-41CA-9663-368BBE0FAEEB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4D39E403-8B2D-4B90-8FE9-77E0B47197A6}" type="presOf" srcId="{819B874E-8F26-4D81-A4A3-976FC4D03824}" destId="{59DE666C-EE83-4EBE-957A-10BD23EC6ECE}" srcOrd="0" destOrd="0" presId="urn:microsoft.com/office/officeart/2005/8/layout/radial2"/>
    <dgm:cxn modelId="{27662C15-8831-4083-94B5-F1480A5928AE}" type="presOf" srcId="{9B1B7093-B357-4CBC-B70A-1694EDCF8012}" destId="{A47A9B28-F40A-46F6-95A5-648AA6C1FF08}" srcOrd="0" destOrd="0" presId="urn:microsoft.com/office/officeart/2005/8/layout/radial2"/>
    <dgm:cxn modelId="{D7197F16-FC4D-4DB3-91FA-25E91F4D059D}" type="presOf" srcId="{69871D89-112C-4F4F-9A13-B803B441CEB3}" destId="{05720F94-A946-4666-BF41-A49CF6B35A7D}" srcOrd="0" destOrd="0" presId="urn:microsoft.com/office/officeart/2005/8/layout/radial2"/>
    <dgm:cxn modelId="{4885EA20-CC73-46E5-A0E5-D52207A6468B}" type="presOf" srcId="{51A452EF-DD0A-4569-A343-60A64191ECEF}" destId="{5727867D-A63E-40A8-99F0-58DF78805597}" srcOrd="0" destOrd="0" presId="urn:microsoft.com/office/officeart/2005/8/layout/radial2"/>
    <dgm:cxn modelId="{B92A3C45-E72F-43F9-99D7-C7E7977E4DBF}" srcId="{9B1B7093-B357-4CBC-B70A-1694EDCF8012}" destId="{6886C4B8-ABFE-41CA-9663-368BBE0FAEEB}" srcOrd="4" destOrd="0" parTransId="{8522F1C9-B28D-426C-8C56-937F3E129E61}" sibTransId="{ADE84BC4-1BDD-4D03-9C70-3F6EB2C5DFDC}"/>
    <dgm:cxn modelId="{F179554C-D5FC-44E9-B2AB-C8F08D684255}" type="presOf" srcId="{8522F1C9-B28D-426C-8C56-937F3E129E61}" destId="{6ECA43C7-8C8D-46E5-9A5D-2F33822F1F95}" srcOrd="0" destOrd="0" presId="urn:microsoft.com/office/officeart/2005/8/layout/radial2"/>
    <dgm:cxn modelId="{553F0174-956A-4463-A3E1-8AB4E355DA0E}" type="presOf" srcId="{6886C4B8-ABFE-41CA-9663-368BBE0FAEEB}" destId="{DC4C585E-A46F-4747-BB1D-BB4FF229126D}" srcOrd="0" destOrd="0" presId="urn:microsoft.com/office/officeart/2005/8/layout/radial2"/>
    <dgm:cxn modelId="{13996858-B41F-4E2F-B46F-1E85919225ED}" srcId="{9B1B7093-B357-4CBC-B70A-1694EDCF8012}" destId="{56CE7EE1-5D44-4A65-80A6-89176FA1BB56}" srcOrd="0" destOrd="0" parTransId="{D181B4C7-A710-4299-970F-0A43EE9B49E2}" sibTransId="{27F94EDE-8ADC-45A3-9B22-9ACCBB5B43BE}"/>
    <dgm:cxn modelId="{D7420559-58E8-43FB-9AD7-E1850AD23639}" type="presOf" srcId="{56CE7EE1-5D44-4A65-80A6-89176FA1BB56}" destId="{D877DB66-33EB-4D5A-9887-F01E589074B1}" srcOrd="0" destOrd="0" presId="urn:microsoft.com/office/officeart/2005/8/layout/radial2"/>
    <dgm:cxn modelId="{D51F9884-41BF-4F7C-A5F9-DFDD8A93A535}" srcId="{9B1B7093-B357-4CBC-B70A-1694EDCF8012}" destId="{81F23213-65AF-43ED-9099-9A44C7684767}" srcOrd="3" destOrd="0" parTransId="{51A452EF-DD0A-4569-A343-60A64191ECEF}" sibTransId="{7EB7AE80-C635-4AD2-9D55-470291E22E5E}"/>
    <dgm:cxn modelId="{A248EA90-83A8-45BD-AB1B-10F8343AEA57}" type="presOf" srcId="{8A8A1396-167B-402B-97A3-7B4E246D55B9}" destId="{7A201337-3CCA-4B5C-946B-A770750F2320}" srcOrd="0" destOrd="0" presId="urn:microsoft.com/office/officeart/2005/8/layout/radial2"/>
    <dgm:cxn modelId="{8E8AFFA3-8633-4544-AE5B-43E10BDB2088}" type="presOf" srcId="{81F23213-65AF-43ED-9099-9A44C7684767}" destId="{DFF88A1C-183A-400F-B32E-81D7C63729EB}" srcOrd="0" destOrd="0" presId="urn:microsoft.com/office/officeart/2005/8/layout/radial2"/>
    <dgm:cxn modelId="{EB8793CD-CCB5-4B15-BBD8-4B196E4CFCFC}" srcId="{9B1B7093-B357-4CBC-B70A-1694EDCF8012}" destId="{819B874E-8F26-4D81-A4A3-976FC4D03824}" srcOrd="1" destOrd="0" parTransId="{66F50836-B39E-4C41-ADD2-98DC4CC3DE3C}" sibTransId="{3FB04C60-A509-489E-9ACD-A6366B9A8D40}"/>
    <dgm:cxn modelId="{79BD36CE-D2E1-4566-A274-B85CE1537124}" srcId="{9B1B7093-B357-4CBC-B70A-1694EDCF8012}" destId="{69871D89-112C-4F4F-9A13-B803B441CEB3}" srcOrd="2" destOrd="0" parTransId="{8A8A1396-167B-402B-97A3-7B4E246D55B9}" sibTransId="{8A83B414-0F90-4468-BCDC-0D574F678702}"/>
    <dgm:cxn modelId="{C4D0C4D8-1939-4B13-9304-7421BE6F6E85}" type="presOf" srcId="{D181B4C7-A710-4299-970F-0A43EE9B49E2}" destId="{FCF43F12-8C24-4456-AC2F-83BEDDDE91B8}" srcOrd="0" destOrd="0" presId="urn:microsoft.com/office/officeart/2005/8/layout/radial2"/>
    <dgm:cxn modelId="{961595F0-C91C-49B4-A86D-3E18D5656D80}" type="presOf" srcId="{66F50836-B39E-4C41-ADD2-98DC4CC3DE3C}" destId="{641BC574-72A9-4467-A47C-84735F4B494A}" srcOrd="0" destOrd="0" presId="urn:microsoft.com/office/officeart/2005/8/layout/radial2"/>
    <dgm:cxn modelId="{5441173E-E8C5-47BE-8229-78ED2CD29D36}" type="presParOf" srcId="{A47A9B28-F40A-46F6-95A5-648AA6C1FF08}" destId="{C44BCA4A-AD23-4AD4-AC06-6ED141AA3ABC}" srcOrd="0" destOrd="0" presId="urn:microsoft.com/office/officeart/2005/8/layout/radial2"/>
    <dgm:cxn modelId="{2400C29B-9FAC-4BA4-9D2C-5E7C48478DE8}" type="presParOf" srcId="{C44BCA4A-AD23-4AD4-AC06-6ED141AA3ABC}" destId="{1854FD6E-CD4C-4D0F-9B56-CFAB0B660980}" srcOrd="0" destOrd="0" presId="urn:microsoft.com/office/officeart/2005/8/layout/radial2"/>
    <dgm:cxn modelId="{DEA5AFFC-D247-4100-8423-BBDD54CA953E}" type="presParOf" srcId="{1854FD6E-CD4C-4D0F-9B56-CFAB0B660980}" destId="{EA24798A-AA2C-477E-B93B-2FE66A619B1C}" srcOrd="0" destOrd="0" presId="urn:microsoft.com/office/officeart/2005/8/layout/radial2"/>
    <dgm:cxn modelId="{0F84C736-FD99-4518-A7CC-EE5F18F64A14}" type="presParOf" srcId="{1854FD6E-CD4C-4D0F-9B56-CFAB0B660980}" destId="{B6DF7675-B3A6-4E74-90DF-56E28E2A10D8}" srcOrd="1" destOrd="0" presId="urn:microsoft.com/office/officeart/2005/8/layout/radial2"/>
    <dgm:cxn modelId="{17AB866D-3AD5-4D11-9B56-D4ED0B2F92E9}" type="presParOf" srcId="{C44BCA4A-AD23-4AD4-AC06-6ED141AA3ABC}" destId="{FCF43F12-8C24-4456-AC2F-83BEDDDE91B8}" srcOrd="1" destOrd="0" presId="urn:microsoft.com/office/officeart/2005/8/layout/radial2"/>
    <dgm:cxn modelId="{093AF3DA-17F5-4904-889F-9521A9F8CDEB}" type="presParOf" srcId="{C44BCA4A-AD23-4AD4-AC06-6ED141AA3ABC}" destId="{F5D1548C-D6B6-413B-A6BD-4C6EA06B58BC}" srcOrd="2" destOrd="0" presId="urn:microsoft.com/office/officeart/2005/8/layout/radial2"/>
    <dgm:cxn modelId="{DBD2DBFF-4B78-49C4-B546-6C06EC220F23}" type="presParOf" srcId="{F5D1548C-D6B6-413B-A6BD-4C6EA06B58BC}" destId="{D877DB66-33EB-4D5A-9887-F01E589074B1}" srcOrd="0" destOrd="0" presId="urn:microsoft.com/office/officeart/2005/8/layout/radial2"/>
    <dgm:cxn modelId="{70E4B5ED-4635-453A-8168-D1F81DD2FC42}" type="presParOf" srcId="{F5D1548C-D6B6-413B-A6BD-4C6EA06B58BC}" destId="{BE5D0012-3B32-4349-94D6-F4814F48B095}" srcOrd="1" destOrd="0" presId="urn:microsoft.com/office/officeart/2005/8/layout/radial2"/>
    <dgm:cxn modelId="{BD0B8ACE-2507-41C4-8881-3E416EBE23CE}" type="presParOf" srcId="{C44BCA4A-AD23-4AD4-AC06-6ED141AA3ABC}" destId="{641BC574-72A9-4467-A47C-84735F4B494A}" srcOrd="3" destOrd="0" presId="urn:microsoft.com/office/officeart/2005/8/layout/radial2"/>
    <dgm:cxn modelId="{4FD7A341-2E19-4440-89E5-9B8ABAAE579E}" type="presParOf" srcId="{C44BCA4A-AD23-4AD4-AC06-6ED141AA3ABC}" destId="{E66ECAA9-D1C7-4C4F-81CC-31D618A4905A}" srcOrd="4" destOrd="0" presId="urn:microsoft.com/office/officeart/2005/8/layout/radial2"/>
    <dgm:cxn modelId="{D90D9094-F68E-4734-A988-532360769718}" type="presParOf" srcId="{E66ECAA9-D1C7-4C4F-81CC-31D618A4905A}" destId="{59DE666C-EE83-4EBE-957A-10BD23EC6ECE}" srcOrd="0" destOrd="0" presId="urn:microsoft.com/office/officeart/2005/8/layout/radial2"/>
    <dgm:cxn modelId="{FE16E0FE-EA1D-445C-9B14-2F7845BDD091}" type="presParOf" srcId="{E66ECAA9-D1C7-4C4F-81CC-31D618A4905A}" destId="{60806DB1-64AC-46B5-88BA-1A579AA28D32}" srcOrd="1" destOrd="0" presId="urn:microsoft.com/office/officeart/2005/8/layout/radial2"/>
    <dgm:cxn modelId="{42DE0179-A7E2-4C50-AB31-6273288284BB}" type="presParOf" srcId="{C44BCA4A-AD23-4AD4-AC06-6ED141AA3ABC}" destId="{7A201337-3CCA-4B5C-946B-A770750F2320}" srcOrd="5" destOrd="0" presId="urn:microsoft.com/office/officeart/2005/8/layout/radial2"/>
    <dgm:cxn modelId="{8F57ABCA-5550-4FE9-A788-5F2BB7CBC7DD}" type="presParOf" srcId="{C44BCA4A-AD23-4AD4-AC06-6ED141AA3ABC}" destId="{9A0B8088-0917-4091-8828-19C5102EFF26}" srcOrd="6" destOrd="0" presId="urn:microsoft.com/office/officeart/2005/8/layout/radial2"/>
    <dgm:cxn modelId="{234D2C0D-6052-4C48-B4EA-C827933B17AD}" type="presParOf" srcId="{9A0B8088-0917-4091-8828-19C5102EFF26}" destId="{05720F94-A946-4666-BF41-A49CF6B35A7D}" srcOrd="0" destOrd="0" presId="urn:microsoft.com/office/officeart/2005/8/layout/radial2"/>
    <dgm:cxn modelId="{AFF66CE2-AD33-4E94-A1FD-009C5C9EB416}" type="presParOf" srcId="{9A0B8088-0917-4091-8828-19C5102EFF26}" destId="{853B8C2E-9931-4958-9725-099F55061D83}" srcOrd="1" destOrd="0" presId="urn:microsoft.com/office/officeart/2005/8/layout/radial2"/>
    <dgm:cxn modelId="{874345B2-75AC-460C-A4DA-9BFF434CD069}" type="presParOf" srcId="{C44BCA4A-AD23-4AD4-AC06-6ED141AA3ABC}" destId="{5727867D-A63E-40A8-99F0-58DF78805597}" srcOrd="7" destOrd="0" presId="urn:microsoft.com/office/officeart/2005/8/layout/radial2"/>
    <dgm:cxn modelId="{B2528BC0-ED4C-47B7-A5A1-6EBAD433FA6B}" type="presParOf" srcId="{C44BCA4A-AD23-4AD4-AC06-6ED141AA3ABC}" destId="{8A545652-A09E-41B0-BE08-421B093946ED}" srcOrd="8" destOrd="0" presId="urn:microsoft.com/office/officeart/2005/8/layout/radial2"/>
    <dgm:cxn modelId="{F92CB041-83BD-4514-B833-C5237A025571}" type="presParOf" srcId="{8A545652-A09E-41B0-BE08-421B093946ED}" destId="{DFF88A1C-183A-400F-B32E-81D7C63729EB}" srcOrd="0" destOrd="0" presId="urn:microsoft.com/office/officeart/2005/8/layout/radial2"/>
    <dgm:cxn modelId="{3051EF77-890E-4975-8874-9A38B909B387}" type="presParOf" srcId="{8A545652-A09E-41B0-BE08-421B093946ED}" destId="{2DDD8C65-5F88-4F81-8590-F2A020B80113}" srcOrd="1" destOrd="0" presId="urn:microsoft.com/office/officeart/2005/8/layout/radial2"/>
    <dgm:cxn modelId="{7ACE237C-64D2-400A-8A4F-38BF46F2EB34}" type="presParOf" srcId="{C44BCA4A-AD23-4AD4-AC06-6ED141AA3ABC}" destId="{6ECA43C7-8C8D-46E5-9A5D-2F33822F1F95}" srcOrd="9" destOrd="0" presId="urn:microsoft.com/office/officeart/2005/8/layout/radial2"/>
    <dgm:cxn modelId="{51B2D055-8546-4598-8DB0-279F0D555148}" type="presParOf" srcId="{C44BCA4A-AD23-4AD4-AC06-6ED141AA3ABC}" destId="{2C23411E-D137-4F02-9F47-63B68EE9FFE5}" srcOrd="10" destOrd="0" presId="urn:microsoft.com/office/officeart/2005/8/layout/radial2"/>
    <dgm:cxn modelId="{CD9CFE73-3BEE-4B6C-9554-E029826AD08B}" type="presParOf" srcId="{2C23411E-D137-4F02-9F47-63B68EE9FFE5}" destId="{DC4C585E-A46F-4747-BB1D-BB4FF229126D}" srcOrd="0" destOrd="0" presId="urn:microsoft.com/office/officeart/2005/8/layout/radial2"/>
    <dgm:cxn modelId="{F7076E5E-D278-43E3-A7E1-15A2AB702157}" type="presParOf" srcId="{2C23411E-D137-4F02-9F47-63B68EE9FFE5}" destId="{F1F4E0D4-CF53-4CD1-8DFA-A6FF8207253E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89B519-E77D-4785-8325-809CE5FAD83A}">
      <dsp:nvSpPr>
        <dsp:cNvPr id="0" name=""/>
        <dsp:cNvSpPr/>
      </dsp:nvSpPr>
      <dsp:spPr>
        <a:xfrm>
          <a:off x="3149168" y="1714513"/>
          <a:ext cx="2319327" cy="166527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FF0000"/>
              </a:solidFill>
            </a:rPr>
            <a:t>Newspaper </a:t>
          </a:r>
          <a:endParaRPr lang="ru-RU" sz="2000" kern="1200" dirty="0">
            <a:solidFill>
              <a:srgbClr val="FF0000"/>
            </a:solidFill>
          </a:endParaRPr>
        </a:p>
      </dsp:txBody>
      <dsp:txXfrm>
        <a:off x="3488826" y="1958387"/>
        <a:ext cx="1640011" cy="1177527"/>
      </dsp:txXfrm>
    </dsp:sp>
    <dsp:sp modelId="{3613E149-B20C-4BA5-A1B2-41A22DB35787}">
      <dsp:nvSpPr>
        <dsp:cNvPr id="0" name=""/>
        <dsp:cNvSpPr/>
      </dsp:nvSpPr>
      <dsp:spPr>
        <a:xfrm rot="16193372">
          <a:off x="4056704" y="1331772"/>
          <a:ext cx="498543" cy="45521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/>
        </a:p>
      </dsp:txBody>
      <dsp:txXfrm rot="10800000">
        <a:off x="4125118" y="1491097"/>
        <a:ext cx="361978" cy="273130"/>
      </dsp:txXfrm>
    </dsp:sp>
    <dsp:sp modelId="{EC707807-F228-431A-9594-2647E86F7D62}">
      <dsp:nvSpPr>
        <dsp:cNvPr id="0" name=""/>
        <dsp:cNvSpPr/>
      </dsp:nvSpPr>
      <dsp:spPr>
        <a:xfrm>
          <a:off x="2928959" y="0"/>
          <a:ext cx="2752506" cy="133887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solidFill>
                <a:srgbClr val="002060"/>
              </a:solidFill>
            </a:rPr>
            <a:t>fashion</a:t>
          </a:r>
          <a:endParaRPr lang="ru-RU" sz="2900" kern="1200" dirty="0">
            <a:solidFill>
              <a:srgbClr val="002060"/>
            </a:solidFill>
          </a:endParaRPr>
        </a:p>
      </dsp:txBody>
      <dsp:txXfrm>
        <a:off x="3332054" y="196073"/>
        <a:ext cx="1946316" cy="946725"/>
      </dsp:txXfrm>
    </dsp:sp>
    <dsp:sp modelId="{CABFF10D-74A2-4A07-9C05-2745CA2B26A6}">
      <dsp:nvSpPr>
        <dsp:cNvPr id="0" name=""/>
        <dsp:cNvSpPr/>
      </dsp:nvSpPr>
      <dsp:spPr>
        <a:xfrm rot="62775">
          <a:off x="5224192" y="2359586"/>
          <a:ext cx="635681" cy="45521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/>
        </a:p>
      </dsp:txBody>
      <dsp:txXfrm>
        <a:off x="5224203" y="2449382"/>
        <a:ext cx="499116" cy="273130"/>
      </dsp:txXfrm>
    </dsp:sp>
    <dsp:sp modelId="{544357D9-80C2-4713-BFBD-386CEEBC259D}">
      <dsp:nvSpPr>
        <dsp:cNvPr id="0" name=""/>
        <dsp:cNvSpPr/>
      </dsp:nvSpPr>
      <dsp:spPr>
        <a:xfrm>
          <a:off x="5857920" y="1928820"/>
          <a:ext cx="2498615" cy="133887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solidFill>
                <a:srgbClr val="002060"/>
              </a:solidFill>
            </a:rPr>
            <a:t>News </a:t>
          </a:r>
          <a:endParaRPr lang="ru-RU" sz="2900" kern="1200" dirty="0">
            <a:solidFill>
              <a:srgbClr val="002060"/>
            </a:solidFill>
          </a:endParaRPr>
        </a:p>
      </dsp:txBody>
      <dsp:txXfrm>
        <a:off x="6223834" y="2124893"/>
        <a:ext cx="1766787" cy="946725"/>
      </dsp:txXfrm>
    </dsp:sp>
    <dsp:sp modelId="{75F4DD1D-B0D6-4E9D-8D21-AB7C3861CFC0}">
      <dsp:nvSpPr>
        <dsp:cNvPr id="0" name=""/>
        <dsp:cNvSpPr/>
      </dsp:nvSpPr>
      <dsp:spPr>
        <a:xfrm rot="5400000">
          <a:off x="4093357" y="3332706"/>
          <a:ext cx="430950" cy="45521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/>
        </a:p>
      </dsp:txBody>
      <dsp:txXfrm>
        <a:off x="4158000" y="3359107"/>
        <a:ext cx="301665" cy="273130"/>
      </dsp:txXfrm>
    </dsp:sp>
    <dsp:sp modelId="{C00ACAD5-C883-44FD-91B4-60F7B12DA2AB}">
      <dsp:nvSpPr>
        <dsp:cNvPr id="0" name=""/>
        <dsp:cNvSpPr/>
      </dsp:nvSpPr>
      <dsp:spPr>
        <a:xfrm>
          <a:off x="2478179" y="3752008"/>
          <a:ext cx="3661305" cy="133887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rgbClr val="002060"/>
              </a:solidFill>
            </a:rPr>
            <a:t>Stories about famous people</a:t>
          </a:r>
          <a:endParaRPr lang="ru-RU" sz="2800" kern="1200" dirty="0">
            <a:solidFill>
              <a:srgbClr val="002060"/>
            </a:solidFill>
          </a:endParaRPr>
        </a:p>
      </dsp:txBody>
      <dsp:txXfrm>
        <a:off x="3014365" y="3948081"/>
        <a:ext cx="2588933" cy="946725"/>
      </dsp:txXfrm>
    </dsp:sp>
    <dsp:sp modelId="{5E4C5FA1-66DF-4156-9CC1-72D51A7172AC}">
      <dsp:nvSpPr>
        <dsp:cNvPr id="0" name=""/>
        <dsp:cNvSpPr/>
      </dsp:nvSpPr>
      <dsp:spPr>
        <a:xfrm rot="10992943">
          <a:off x="2840926" y="2304481"/>
          <a:ext cx="585851" cy="45521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/>
        </a:p>
      </dsp:txBody>
      <dsp:txXfrm rot="10800000">
        <a:off x="2977383" y="2399354"/>
        <a:ext cx="449286" cy="273130"/>
      </dsp:txXfrm>
    </dsp:sp>
    <dsp:sp modelId="{F6636DBE-2A3B-474B-B681-3E22B7BDBBEC}">
      <dsp:nvSpPr>
        <dsp:cNvPr id="0" name=""/>
        <dsp:cNvSpPr/>
      </dsp:nvSpPr>
      <dsp:spPr>
        <a:xfrm>
          <a:off x="0" y="1714509"/>
          <a:ext cx="2807962" cy="133887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002060"/>
              </a:solidFill>
            </a:rPr>
            <a:t>Advertisement </a:t>
          </a:r>
          <a:endParaRPr lang="ru-RU" sz="2000" kern="1200" dirty="0">
            <a:solidFill>
              <a:srgbClr val="002060"/>
            </a:solidFill>
          </a:endParaRPr>
        </a:p>
      </dsp:txBody>
      <dsp:txXfrm>
        <a:off x="411217" y="1910582"/>
        <a:ext cx="1985528" cy="9467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C3A35B-77C3-45B8-BD56-AE8C6E38D70F}">
      <dsp:nvSpPr>
        <dsp:cNvPr id="0" name=""/>
        <dsp:cNvSpPr/>
      </dsp:nvSpPr>
      <dsp:spPr>
        <a:xfrm>
          <a:off x="3683496" y="2492462"/>
          <a:ext cx="1777007" cy="1777007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  <a:scene3d>
            <a:camera prst="orthographicFront"/>
            <a:lightRig rig="glow" dir="tl">
              <a:rot lat="0" lon="0" rev="5400000"/>
            </a:lightRig>
          </a:scene3d>
          <a:sp3d contourW="12700">
            <a:bevelT w="25400" h="25400"/>
            <a:contourClr>
              <a:schemeClr val="accent6">
                <a:shade val="73000"/>
              </a:schemeClr>
            </a:contourClr>
          </a:sp3d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cap="none" spc="0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rPr>
            <a:t>MASS  MEDIA</a:t>
          </a:r>
          <a:endParaRPr lang="ru-RU" sz="2800" b="1" kern="1200" cap="none" spc="0" dirty="0">
            <a:ln w="11430"/>
            <a:effectLst>
              <a:outerShdw blurRad="80000" dist="40000" dir="5040000" algn="tl">
                <a:srgbClr val="000000">
                  <a:alpha val="30000"/>
                </a:srgbClr>
              </a:outerShdw>
            </a:effectLst>
          </a:endParaRPr>
        </a:p>
      </dsp:txBody>
      <dsp:txXfrm>
        <a:off x="3943733" y="2752699"/>
        <a:ext cx="1256533" cy="1256533"/>
      </dsp:txXfrm>
    </dsp:sp>
    <dsp:sp modelId="{02571EAB-C884-493C-93F0-CA7CDE483247}">
      <dsp:nvSpPr>
        <dsp:cNvPr id="0" name=""/>
        <dsp:cNvSpPr/>
      </dsp:nvSpPr>
      <dsp:spPr>
        <a:xfrm rot="16200000">
          <a:off x="4383276" y="1844971"/>
          <a:ext cx="377447" cy="6041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300" kern="1200" dirty="0"/>
        </a:p>
      </dsp:txBody>
      <dsp:txXfrm>
        <a:off x="4439893" y="2022424"/>
        <a:ext cx="264213" cy="362510"/>
      </dsp:txXfrm>
    </dsp:sp>
    <dsp:sp modelId="{CDE96802-B414-4D41-BAF5-38561D182EFB}">
      <dsp:nvSpPr>
        <dsp:cNvPr id="0" name=""/>
        <dsp:cNvSpPr/>
      </dsp:nvSpPr>
      <dsp:spPr>
        <a:xfrm>
          <a:off x="3683496" y="3290"/>
          <a:ext cx="1777007" cy="1777007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800" kern="1200" dirty="0"/>
        </a:p>
      </dsp:txBody>
      <dsp:txXfrm>
        <a:off x="3943733" y="263527"/>
        <a:ext cx="1256533" cy="1256533"/>
      </dsp:txXfrm>
    </dsp:sp>
    <dsp:sp modelId="{329AF145-01D0-40D2-A1FD-D526F5AE2753}">
      <dsp:nvSpPr>
        <dsp:cNvPr id="0" name=""/>
        <dsp:cNvSpPr/>
      </dsp:nvSpPr>
      <dsp:spPr>
        <a:xfrm rot="20520000">
          <a:off x="5556788" y="2697578"/>
          <a:ext cx="377447" cy="6041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4348048"/>
            <a:satOff val="12720"/>
            <a:lumOff val="-808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300" kern="1200" dirty="0"/>
        </a:p>
      </dsp:txBody>
      <dsp:txXfrm>
        <a:off x="5559559" y="2835910"/>
        <a:ext cx="264213" cy="362510"/>
      </dsp:txXfrm>
    </dsp:sp>
    <dsp:sp modelId="{ACEA2FEF-3B4E-4EF0-B206-6538841F8C6F}">
      <dsp:nvSpPr>
        <dsp:cNvPr id="0" name=""/>
        <dsp:cNvSpPr/>
      </dsp:nvSpPr>
      <dsp:spPr>
        <a:xfrm>
          <a:off x="6050839" y="1723266"/>
          <a:ext cx="1777007" cy="1777007"/>
        </a:xfrm>
        <a:prstGeom prst="ellipse">
          <a:avLst/>
        </a:prstGeom>
        <a:gradFill rotWithShape="0">
          <a:gsLst>
            <a:gs pos="0">
              <a:schemeClr val="accent5">
                <a:hueOff val="-4348048"/>
                <a:satOff val="12720"/>
                <a:lumOff val="-8088"/>
                <a:alphaOff val="0"/>
                <a:shade val="51000"/>
                <a:satMod val="130000"/>
              </a:schemeClr>
            </a:gs>
            <a:gs pos="80000">
              <a:schemeClr val="accent5">
                <a:hueOff val="-4348048"/>
                <a:satOff val="12720"/>
                <a:lumOff val="-8088"/>
                <a:alphaOff val="0"/>
                <a:shade val="93000"/>
                <a:satMod val="130000"/>
              </a:schemeClr>
            </a:gs>
            <a:gs pos="100000">
              <a:schemeClr val="accent5">
                <a:hueOff val="-4348048"/>
                <a:satOff val="12720"/>
                <a:lumOff val="-80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800" kern="1200" dirty="0"/>
        </a:p>
      </dsp:txBody>
      <dsp:txXfrm>
        <a:off x="6311076" y="1983503"/>
        <a:ext cx="1256533" cy="1256533"/>
      </dsp:txXfrm>
    </dsp:sp>
    <dsp:sp modelId="{F0AC261F-8265-45C2-AA61-34C9650EF10A}">
      <dsp:nvSpPr>
        <dsp:cNvPr id="0" name=""/>
        <dsp:cNvSpPr/>
      </dsp:nvSpPr>
      <dsp:spPr>
        <a:xfrm rot="3240000">
          <a:off x="5108546" y="4077124"/>
          <a:ext cx="377447" cy="6041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8696096"/>
            <a:satOff val="25439"/>
            <a:lumOff val="-16177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300" kern="1200" dirty="0"/>
        </a:p>
      </dsp:txBody>
      <dsp:txXfrm>
        <a:off x="5131884" y="4152156"/>
        <a:ext cx="264213" cy="362510"/>
      </dsp:txXfrm>
    </dsp:sp>
    <dsp:sp modelId="{E862361E-EAD6-43B7-A802-573D7F24A7C1}">
      <dsp:nvSpPr>
        <dsp:cNvPr id="0" name=""/>
        <dsp:cNvSpPr/>
      </dsp:nvSpPr>
      <dsp:spPr>
        <a:xfrm>
          <a:off x="5146595" y="4506245"/>
          <a:ext cx="1777007" cy="1777007"/>
        </a:xfrm>
        <a:prstGeom prst="ellipse">
          <a:avLst/>
        </a:prstGeom>
        <a:gradFill rotWithShape="0">
          <a:gsLst>
            <a:gs pos="0">
              <a:schemeClr val="accent5">
                <a:hueOff val="-8696096"/>
                <a:satOff val="25439"/>
                <a:lumOff val="-16177"/>
                <a:alphaOff val="0"/>
                <a:shade val="51000"/>
                <a:satMod val="130000"/>
              </a:schemeClr>
            </a:gs>
            <a:gs pos="80000">
              <a:schemeClr val="accent5">
                <a:hueOff val="-8696096"/>
                <a:satOff val="25439"/>
                <a:lumOff val="-16177"/>
                <a:alphaOff val="0"/>
                <a:shade val="93000"/>
                <a:satMod val="130000"/>
              </a:schemeClr>
            </a:gs>
            <a:gs pos="100000">
              <a:schemeClr val="accent5">
                <a:hueOff val="-8696096"/>
                <a:satOff val="25439"/>
                <a:lumOff val="-1617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800" kern="1200" dirty="0"/>
        </a:p>
      </dsp:txBody>
      <dsp:txXfrm>
        <a:off x="5406832" y="4766482"/>
        <a:ext cx="1256533" cy="1256533"/>
      </dsp:txXfrm>
    </dsp:sp>
    <dsp:sp modelId="{BD439E9D-8E91-4CFC-8A69-62FFE0430E64}">
      <dsp:nvSpPr>
        <dsp:cNvPr id="0" name=""/>
        <dsp:cNvSpPr/>
      </dsp:nvSpPr>
      <dsp:spPr>
        <a:xfrm rot="7630740">
          <a:off x="3670223" y="4039414"/>
          <a:ext cx="346484" cy="6041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13044144"/>
            <a:satOff val="38159"/>
            <a:lumOff val="-2426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300" kern="1200" dirty="0"/>
        </a:p>
      </dsp:txBody>
      <dsp:txXfrm rot="10800000">
        <a:off x="3753603" y="4118841"/>
        <a:ext cx="242539" cy="362510"/>
      </dsp:txXfrm>
    </dsp:sp>
    <dsp:sp modelId="{3890F1A0-80EA-4EB0-9FB7-095F368B4D17}">
      <dsp:nvSpPr>
        <dsp:cNvPr id="0" name=""/>
        <dsp:cNvSpPr/>
      </dsp:nvSpPr>
      <dsp:spPr>
        <a:xfrm>
          <a:off x="2214575" y="4429167"/>
          <a:ext cx="1777007" cy="1777007"/>
        </a:xfrm>
        <a:prstGeom prst="ellipse">
          <a:avLst/>
        </a:prstGeom>
        <a:gradFill rotWithShape="0">
          <a:gsLst>
            <a:gs pos="0">
              <a:schemeClr val="accent5">
                <a:hueOff val="-13044144"/>
                <a:satOff val="38159"/>
                <a:lumOff val="-24265"/>
                <a:alphaOff val="0"/>
                <a:shade val="51000"/>
                <a:satMod val="130000"/>
              </a:schemeClr>
            </a:gs>
            <a:gs pos="80000">
              <a:schemeClr val="accent5">
                <a:hueOff val="-13044144"/>
                <a:satOff val="38159"/>
                <a:lumOff val="-24265"/>
                <a:alphaOff val="0"/>
                <a:shade val="93000"/>
                <a:satMod val="130000"/>
              </a:schemeClr>
            </a:gs>
            <a:gs pos="100000">
              <a:schemeClr val="accent5">
                <a:hueOff val="-13044144"/>
                <a:satOff val="38159"/>
                <a:lumOff val="-2426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800" kern="1200" dirty="0"/>
        </a:p>
      </dsp:txBody>
      <dsp:txXfrm>
        <a:off x="2474812" y="4689404"/>
        <a:ext cx="1256533" cy="1256533"/>
      </dsp:txXfrm>
    </dsp:sp>
    <dsp:sp modelId="{55C3D253-7A05-44ED-84A0-0DAF17D0355C}">
      <dsp:nvSpPr>
        <dsp:cNvPr id="0" name=""/>
        <dsp:cNvSpPr/>
      </dsp:nvSpPr>
      <dsp:spPr>
        <a:xfrm rot="11880000">
          <a:off x="3209764" y="2697578"/>
          <a:ext cx="377447" cy="6041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17392192"/>
            <a:satOff val="50878"/>
            <a:lumOff val="-3235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300" kern="1200" dirty="0"/>
        </a:p>
      </dsp:txBody>
      <dsp:txXfrm rot="10800000">
        <a:off x="3320227" y="2835910"/>
        <a:ext cx="264213" cy="362510"/>
      </dsp:txXfrm>
    </dsp:sp>
    <dsp:sp modelId="{A8F2B5A0-4869-4B68-BBFB-4D27D760C16C}">
      <dsp:nvSpPr>
        <dsp:cNvPr id="0" name=""/>
        <dsp:cNvSpPr/>
      </dsp:nvSpPr>
      <dsp:spPr>
        <a:xfrm>
          <a:off x="1316152" y="1723266"/>
          <a:ext cx="1777007" cy="1777007"/>
        </a:xfrm>
        <a:prstGeom prst="ellipse">
          <a:avLst/>
        </a:prstGeom>
        <a:gradFill rotWithShape="0">
          <a:gsLst>
            <a:gs pos="0">
              <a:schemeClr val="accent5">
                <a:hueOff val="-17392192"/>
                <a:satOff val="50878"/>
                <a:lumOff val="-32353"/>
                <a:alphaOff val="0"/>
                <a:shade val="51000"/>
                <a:satMod val="130000"/>
              </a:schemeClr>
            </a:gs>
            <a:gs pos="80000">
              <a:schemeClr val="accent5">
                <a:hueOff val="-17392192"/>
                <a:satOff val="50878"/>
                <a:lumOff val="-32353"/>
                <a:alphaOff val="0"/>
                <a:shade val="93000"/>
                <a:satMod val="130000"/>
              </a:schemeClr>
            </a:gs>
            <a:gs pos="100000">
              <a:schemeClr val="accent5">
                <a:hueOff val="-17392192"/>
                <a:satOff val="50878"/>
                <a:lumOff val="-3235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800" kern="1200" dirty="0"/>
        </a:p>
      </dsp:txBody>
      <dsp:txXfrm>
        <a:off x="1576389" y="1983503"/>
        <a:ext cx="1256533" cy="125653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25BBB0-FEC4-4CCE-878F-E3B27195602F}">
      <dsp:nvSpPr>
        <dsp:cNvPr id="0" name=""/>
        <dsp:cNvSpPr/>
      </dsp:nvSpPr>
      <dsp:spPr>
        <a:xfrm rot="3662061">
          <a:off x="839413" y="2408694"/>
          <a:ext cx="658890" cy="60380"/>
        </a:xfrm>
        <a:custGeom>
          <a:avLst/>
          <a:gdLst/>
          <a:ahLst/>
          <a:cxnLst/>
          <a:rect l="0" t="0" r="0" b="0"/>
          <a:pathLst>
            <a:path>
              <a:moveTo>
                <a:pt x="0" y="30190"/>
              </a:moveTo>
              <a:lnTo>
                <a:pt x="658890" y="3019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9331C0-D948-489B-BD40-5FAA32A28343}">
      <dsp:nvSpPr>
        <dsp:cNvPr id="0" name=""/>
        <dsp:cNvSpPr/>
      </dsp:nvSpPr>
      <dsp:spPr>
        <a:xfrm rot="1302296">
          <a:off x="1186927" y="1947174"/>
          <a:ext cx="482655" cy="60380"/>
        </a:xfrm>
        <a:custGeom>
          <a:avLst/>
          <a:gdLst/>
          <a:ahLst/>
          <a:cxnLst/>
          <a:rect l="0" t="0" r="0" b="0"/>
          <a:pathLst>
            <a:path>
              <a:moveTo>
                <a:pt x="0" y="30190"/>
              </a:moveTo>
              <a:lnTo>
                <a:pt x="482655" y="3019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021B54-362E-4C64-845F-74E1A02E2F3D}">
      <dsp:nvSpPr>
        <dsp:cNvPr id="0" name=""/>
        <dsp:cNvSpPr/>
      </dsp:nvSpPr>
      <dsp:spPr>
        <a:xfrm rot="20297704">
          <a:off x="1186927" y="1421468"/>
          <a:ext cx="482655" cy="60380"/>
        </a:xfrm>
        <a:custGeom>
          <a:avLst/>
          <a:gdLst/>
          <a:ahLst/>
          <a:cxnLst/>
          <a:rect l="0" t="0" r="0" b="0"/>
          <a:pathLst>
            <a:path>
              <a:moveTo>
                <a:pt x="0" y="30190"/>
              </a:moveTo>
              <a:lnTo>
                <a:pt x="482655" y="3019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0D5D27-2B8E-493D-8FCA-B2974A222AEF}">
      <dsp:nvSpPr>
        <dsp:cNvPr id="0" name=""/>
        <dsp:cNvSpPr/>
      </dsp:nvSpPr>
      <dsp:spPr>
        <a:xfrm rot="17937939">
          <a:off x="839413" y="959948"/>
          <a:ext cx="658890" cy="60380"/>
        </a:xfrm>
        <a:custGeom>
          <a:avLst/>
          <a:gdLst/>
          <a:ahLst/>
          <a:cxnLst/>
          <a:rect l="0" t="0" r="0" b="0"/>
          <a:pathLst>
            <a:path>
              <a:moveTo>
                <a:pt x="0" y="30190"/>
              </a:moveTo>
              <a:lnTo>
                <a:pt x="658890" y="3019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E55C3E-2F8E-420F-8288-3F1DB8F1EB0C}">
      <dsp:nvSpPr>
        <dsp:cNvPr id="0" name=""/>
        <dsp:cNvSpPr/>
      </dsp:nvSpPr>
      <dsp:spPr>
        <a:xfrm>
          <a:off x="144846" y="1091458"/>
          <a:ext cx="1246107" cy="124610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2EB0CD-8431-4719-A202-FA234D8C6304}">
      <dsp:nvSpPr>
        <dsp:cNvPr id="0" name=""/>
        <dsp:cNvSpPr/>
      </dsp:nvSpPr>
      <dsp:spPr>
        <a:xfrm>
          <a:off x="1135613" y="1002"/>
          <a:ext cx="747664" cy="74766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600" b="1" kern="1200" dirty="0"/>
        </a:p>
      </dsp:txBody>
      <dsp:txXfrm>
        <a:off x="1245106" y="110495"/>
        <a:ext cx="528678" cy="528678"/>
      </dsp:txXfrm>
    </dsp:sp>
    <dsp:sp modelId="{F87CAF46-FDF6-4E3D-8F03-9B395BCF7EC2}">
      <dsp:nvSpPr>
        <dsp:cNvPr id="0" name=""/>
        <dsp:cNvSpPr/>
      </dsp:nvSpPr>
      <dsp:spPr>
        <a:xfrm>
          <a:off x="1625969" y="850323"/>
          <a:ext cx="747664" cy="74766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600" kern="1200" dirty="0"/>
        </a:p>
      </dsp:txBody>
      <dsp:txXfrm>
        <a:off x="1735462" y="959816"/>
        <a:ext cx="528678" cy="528678"/>
      </dsp:txXfrm>
    </dsp:sp>
    <dsp:sp modelId="{80563ADD-FDE9-4763-B773-B60A2E29EE16}">
      <dsp:nvSpPr>
        <dsp:cNvPr id="0" name=""/>
        <dsp:cNvSpPr/>
      </dsp:nvSpPr>
      <dsp:spPr>
        <a:xfrm>
          <a:off x="1625969" y="1831035"/>
          <a:ext cx="747664" cy="74766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300" kern="1200" dirty="0"/>
        </a:p>
      </dsp:txBody>
      <dsp:txXfrm>
        <a:off x="1735462" y="1940528"/>
        <a:ext cx="528678" cy="528678"/>
      </dsp:txXfrm>
    </dsp:sp>
    <dsp:sp modelId="{A1340AC4-9B0B-4D40-9F53-5FA61AD75C65}">
      <dsp:nvSpPr>
        <dsp:cNvPr id="0" name=""/>
        <dsp:cNvSpPr/>
      </dsp:nvSpPr>
      <dsp:spPr>
        <a:xfrm>
          <a:off x="1135613" y="2680357"/>
          <a:ext cx="747664" cy="74766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600" kern="1200" dirty="0"/>
        </a:p>
      </dsp:txBody>
      <dsp:txXfrm>
        <a:off x="1245106" y="2789850"/>
        <a:ext cx="528678" cy="52867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CA43C7-8C8D-46E5-9A5D-2F33822F1F95}">
      <dsp:nvSpPr>
        <dsp:cNvPr id="0" name=""/>
        <dsp:cNvSpPr/>
      </dsp:nvSpPr>
      <dsp:spPr>
        <a:xfrm rot="3371275">
          <a:off x="949459" y="2503777"/>
          <a:ext cx="1025074" cy="42583"/>
        </a:xfrm>
        <a:custGeom>
          <a:avLst/>
          <a:gdLst/>
          <a:ahLst/>
          <a:cxnLst/>
          <a:rect l="0" t="0" r="0" b="0"/>
          <a:pathLst>
            <a:path>
              <a:moveTo>
                <a:pt x="0" y="21291"/>
              </a:moveTo>
              <a:lnTo>
                <a:pt x="1025074" y="21291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27867D-A63E-40A8-99F0-58DF78805597}">
      <dsp:nvSpPr>
        <dsp:cNvPr id="0" name=""/>
        <dsp:cNvSpPr/>
      </dsp:nvSpPr>
      <dsp:spPr>
        <a:xfrm rot="1740050">
          <a:off x="1234386" y="2145311"/>
          <a:ext cx="919588" cy="42583"/>
        </a:xfrm>
        <a:custGeom>
          <a:avLst/>
          <a:gdLst/>
          <a:ahLst/>
          <a:cxnLst/>
          <a:rect l="0" t="0" r="0" b="0"/>
          <a:pathLst>
            <a:path>
              <a:moveTo>
                <a:pt x="0" y="21291"/>
              </a:moveTo>
              <a:lnTo>
                <a:pt x="919588" y="21291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201337-3CCA-4B5C-946B-A770750F2320}">
      <dsp:nvSpPr>
        <dsp:cNvPr id="0" name=""/>
        <dsp:cNvSpPr/>
      </dsp:nvSpPr>
      <dsp:spPr>
        <a:xfrm>
          <a:off x="1292038" y="1728939"/>
          <a:ext cx="922786" cy="42583"/>
        </a:xfrm>
        <a:custGeom>
          <a:avLst/>
          <a:gdLst/>
          <a:ahLst/>
          <a:cxnLst/>
          <a:rect l="0" t="0" r="0" b="0"/>
          <a:pathLst>
            <a:path>
              <a:moveTo>
                <a:pt x="0" y="21291"/>
              </a:moveTo>
              <a:lnTo>
                <a:pt x="922786" y="21291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1BC574-72A9-4467-A47C-84735F4B494A}">
      <dsp:nvSpPr>
        <dsp:cNvPr id="0" name=""/>
        <dsp:cNvSpPr/>
      </dsp:nvSpPr>
      <dsp:spPr>
        <a:xfrm rot="19859950">
          <a:off x="1234386" y="1312567"/>
          <a:ext cx="919588" cy="42583"/>
        </a:xfrm>
        <a:custGeom>
          <a:avLst/>
          <a:gdLst/>
          <a:ahLst/>
          <a:cxnLst/>
          <a:rect l="0" t="0" r="0" b="0"/>
          <a:pathLst>
            <a:path>
              <a:moveTo>
                <a:pt x="0" y="21291"/>
              </a:moveTo>
              <a:lnTo>
                <a:pt x="919588" y="21291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F43F12-8C24-4456-AC2F-83BEDDDE91B8}">
      <dsp:nvSpPr>
        <dsp:cNvPr id="0" name=""/>
        <dsp:cNvSpPr/>
      </dsp:nvSpPr>
      <dsp:spPr>
        <a:xfrm rot="18228725">
          <a:off x="949459" y="954101"/>
          <a:ext cx="1025074" cy="42583"/>
        </a:xfrm>
        <a:custGeom>
          <a:avLst/>
          <a:gdLst/>
          <a:ahLst/>
          <a:cxnLst/>
          <a:rect l="0" t="0" r="0" b="0"/>
          <a:pathLst>
            <a:path>
              <a:moveTo>
                <a:pt x="0" y="21291"/>
              </a:moveTo>
              <a:lnTo>
                <a:pt x="1025074" y="21291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DF7675-B3A6-4E74-90DF-56E28E2A10D8}">
      <dsp:nvSpPr>
        <dsp:cNvPr id="0" name=""/>
        <dsp:cNvSpPr/>
      </dsp:nvSpPr>
      <dsp:spPr>
        <a:xfrm>
          <a:off x="444497" y="1251677"/>
          <a:ext cx="997107" cy="99710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77DB66-33EB-4D5A-9887-F01E589074B1}">
      <dsp:nvSpPr>
        <dsp:cNvPr id="0" name=""/>
        <dsp:cNvSpPr/>
      </dsp:nvSpPr>
      <dsp:spPr>
        <a:xfrm>
          <a:off x="1614535" y="1871"/>
          <a:ext cx="598264" cy="59826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900" kern="1200" dirty="0"/>
        </a:p>
      </dsp:txBody>
      <dsp:txXfrm>
        <a:off x="1702149" y="89485"/>
        <a:ext cx="423036" cy="423036"/>
      </dsp:txXfrm>
    </dsp:sp>
    <dsp:sp modelId="{59DE666C-EE83-4EBE-957A-10BD23EC6ECE}">
      <dsp:nvSpPr>
        <dsp:cNvPr id="0" name=""/>
        <dsp:cNvSpPr/>
      </dsp:nvSpPr>
      <dsp:spPr>
        <a:xfrm>
          <a:off x="2058814" y="666782"/>
          <a:ext cx="598264" cy="59826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000" kern="1200" dirty="0"/>
        </a:p>
      </dsp:txBody>
      <dsp:txXfrm>
        <a:off x="2146428" y="754396"/>
        <a:ext cx="423036" cy="423036"/>
      </dsp:txXfrm>
    </dsp:sp>
    <dsp:sp modelId="{05720F94-A946-4666-BF41-A49CF6B35A7D}">
      <dsp:nvSpPr>
        <dsp:cNvPr id="0" name=""/>
        <dsp:cNvSpPr/>
      </dsp:nvSpPr>
      <dsp:spPr>
        <a:xfrm>
          <a:off x="2214825" y="1451098"/>
          <a:ext cx="598264" cy="59826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000" kern="1200" dirty="0"/>
        </a:p>
      </dsp:txBody>
      <dsp:txXfrm>
        <a:off x="2302439" y="1538712"/>
        <a:ext cx="423036" cy="423036"/>
      </dsp:txXfrm>
    </dsp:sp>
    <dsp:sp modelId="{DFF88A1C-183A-400F-B32E-81D7C63729EB}">
      <dsp:nvSpPr>
        <dsp:cNvPr id="0" name=""/>
        <dsp:cNvSpPr/>
      </dsp:nvSpPr>
      <dsp:spPr>
        <a:xfrm>
          <a:off x="2058814" y="2235415"/>
          <a:ext cx="598264" cy="59826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000" kern="1200" dirty="0"/>
        </a:p>
      </dsp:txBody>
      <dsp:txXfrm>
        <a:off x="2146428" y="2323029"/>
        <a:ext cx="423036" cy="423036"/>
      </dsp:txXfrm>
    </dsp:sp>
    <dsp:sp modelId="{DC4C585E-A46F-4747-BB1D-BB4FF229126D}">
      <dsp:nvSpPr>
        <dsp:cNvPr id="0" name=""/>
        <dsp:cNvSpPr/>
      </dsp:nvSpPr>
      <dsp:spPr>
        <a:xfrm>
          <a:off x="1614535" y="2900326"/>
          <a:ext cx="598264" cy="59826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900" kern="1200" dirty="0"/>
        </a:p>
      </dsp:txBody>
      <dsp:txXfrm>
        <a:off x="1702149" y="2987940"/>
        <a:ext cx="423036" cy="4230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00B4A9-80EB-4861-8112-5746E8850200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19C77B-5027-4818-8BC2-183523B908D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9C77B-5027-4818-8BC2-183523B908DF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15363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64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65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66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67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68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69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70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71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72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73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74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75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76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77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78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79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80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5381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5382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5383" name="Rectangle 23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14D5411B-C5CA-4667-9628-2428C83F639E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15384" name="Rectangle 2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5385" name="Rectangle 2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B32B77C-A582-492D-AFE5-DE64C61479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 C 0.007 -0.01333  0.014 -0.028  0.021 -0.04667  C 0.04 -0.1  0.045 -0.152  0.031 -0.16  C 0.017 -0.16933  -0.01 -0.132  -0.029 -0.07867  C -0.039 -0.05067  -0.045 -0.024  -0.047 -0.004  C -0.05 0.012  -0.051 0.028  -0.051 0.04667  C -0.051 0.10667  -0.038 0.156  -0.023 0.156  C -0.008 0.156  0.005 0.10667  0.005 0.04667  C 0.005 0.01867  0.002 -0.008  -0.003 -0.02667  C -0.005 -0.04267  -0.01 -0.06  -0.016 -0.07733  C -0.036 -0.132  -0.063 -0.16933  -0.077 -0.16  C -0.091 -0.15067  -0.086 -0.1  -0.066 -0.04533  C -0.058 -0.02  -0.047 0.00133  -0.036 0.016  C -0.028 0.02933  -0.019 0.04133  -0.007 0.05333  C 0.029 0.092  0.065 0.10933  0.075 0.09333  C 0.084 0.07733  0.064 0.03333  0.028 -0.004  C 0.013 -0.02  -0.003 -0.032  -0.016 -0.04  C -0.028 -0.048  -0.043 -0.05467  -0.059 -0.05867  C -0.103 -0.072  -0.141 -0.068  -0.144 -0.04667  C -0.148 -0.02667  -0.115 0.0  -0.071 0.01333  C -0.051 0.01867  -0.032 0.02133  -0.017 0.02  C -0.004 0.02  0.01 0.01733  0.025 0.01333  C 0.069 0.0  0.102 -0.028  0.098 -0.048  C 0.095 -0.068  0.057 -0.07333  0.013 -0.06  C -0.008 -0.05333  -0.027 -0.044  -0.04 -0.03333  C -0.051 -0.02533  -0.062 -0.016  -0.074 -0.004  C -0.109 0.03467  -0.13 0.07733  -0.12 0.09333  C -0.111 0.10933  -0.074 0.092  -0.039 0.05467  C -0.022 0.036  -0.008 0.01733  0.0 0.0  Z" pathEditMode="relative">
                                      <p:cBhvr>
                                        <p:cTn id="6" dur="129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3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3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98" decel="100000" fill="hold"/>
                                        <p:tgtEl>
                                          <p:spTgt spid="153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53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81" grpId="0"/>
      <p:bldP spid="15382" grpId="0" build="p">
        <p:tmplLst>
          <p:tmpl lvl="1">
            <p:tnLst>
              <p:par>
                <p:cTn presetID="3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38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5382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538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538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538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D5411B-C5CA-4667-9628-2428C83F639E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32B77C-A582-492D-AFE5-DE64C61479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D5411B-C5CA-4667-9628-2428C83F639E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32B77C-A582-492D-AFE5-DE64C61479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79550" y="2967038"/>
            <a:ext cx="629602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B32B77C-A582-492D-AFE5-DE64C61479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3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63492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/>
                <a:ahLst/>
                <a:cxnLst>
                  <a:cxn ang="0">
                    <a:pos x="950" y="85"/>
                  </a:cxn>
                  <a:cxn ang="0">
                    <a:pos x="628" y="438"/>
                  </a:cxn>
                  <a:cxn ang="0">
                    <a:pos x="66" y="471"/>
                  </a:cxn>
                  <a:cxn ang="0">
                    <a:pos x="0" y="627"/>
                  </a:cxn>
                  <a:cxn ang="0">
                    <a:pos x="372" y="1026"/>
                  </a:cxn>
                  <a:cxn ang="0">
                    <a:pos x="611" y="902"/>
                  </a:cxn>
                  <a:cxn ang="0">
                    <a:pos x="992" y="1085"/>
                  </a:cxn>
                  <a:cxn ang="0">
                    <a:pos x="1116" y="1339"/>
                  </a:cxn>
                  <a:cxn ang="0">
                    <a:pos x="1083" y="1450"/>
                  </a:cxn>
                  <a:cxn ang="0">
                    <a:pos x="1124" y="1659"/>
                  </a:cxn>
                  <a:cxn ang="0">
                    <a:pos x="1149" y="1999"/>
                  </a:cxn>
                  <a:cxn ang="0">
                    <a:pos x="1463" y="2110"/>
                  </a:cxn>
                  <a:cxn ang="0">
                    <a:pos x="1686" y="2025"/>
                  </a:cxn>
                  <a:cxn ang="0">
                    <a:pos x="1603" y="1777"/>
                  </a:cxn>
                  <a:cxn ang="0">
                    <a:pos x="1991" y="1555"/>
                  </a:cxn>
                  <a:cxn ang="0">
                    <a:pos x="2281" y="1542"/>
                  </a:cxn>
                  <a:cxn ang="0">
                    <a:pos x="2446" y="1359"/>
                  </a:cxn>
                  <a:cxn ang="0">
                    <a:pos x="2361" y="1001"/>
                  </a:cxn>
                  <a:cxn ang="0">
                    <a:pos x="2606" y="893"/>
                  </a:cxn>
                  <a:cxn ang="0">
                    <a:pos x="2815" y="454"/>
                  </a:cxn>
                  <a:cxn ang="0">
                    <a:pos x="2518" y="0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3493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/>
                <a:ahLst/>
                <a:cxnLst>
                  <a:cxn ang="0">
                    <a:pos x="1423" y="65"/>
                  </a:cxn>
                  <a:cxn ang="0">
                    <a:pos x="1148" y="262"/>
                  </a:cxn>
                  <a:cxn ang="0">
                    <a:pos x="934" y="216"/>
                  </a:cxn>
                  <a:cxn ang="0">
                    <a:pos x="529" y="314"/>
                  </a:cxn>
                  <a:cxn ang="0">
                    <a:pos x="174" y="327"/>
                  </a:cxn>
                  <a:cxn ang="0">
                    <a:pos x="0" y="628"/>
                  </a:cxn>
                  <a:cxn ang="0">
                    <a:pos x="91" y="726"/>
                  </a:cxn>
                  <a:cxn ang="0">
                    <a:pos x="231" y="654"/>
                  </a:cxn>
                  <a:cxn ang="0">
                    <a:pos x="430" y="687"/>
                  </a:cxn>
                  <a:cxn ang="0">
                    <a:pos x="504" y="850"/>
                  </a:cxn>
                  <a:cxn ang="0">
                    <a:pos x="347" y="1020"/>
                  </a:cxn>
                  <a:cxn ang="0">
                    <a:pos x="529" y="1144"/>
                  </a:cxn>
                  <a:cxn ang="0">
                    <a:pos x="727" y="1105"/>
                  </a:cxn>
                  <a:cxn ang="0">
                    <a:pos x="901" y="1216"/>
                  </a:cxn>
                  <a:cxn ang="0">
                    <a:pos x="1256" y="1229"/>
                  </a:cxn>
                  <a:cxn ang="0">
                    <a:pos x="1611" y="1425"/>
                  </a:cxn>
                  <a:cxn ang="0">
                    <a:pos x="1694" y="1673"/>
                  </a:cxn>
                  <a:cxn ang="0">
                    <a:pos x="1619" y="2118"/>
                  </a:cxn>
                  <a:cxn ang="0">
                    <a:pos x="1694" y="2268"/>
                  </a:cxn>
                  <a:cxn ang="0">
                    <a:pos x="2132" y="2242"/>
                  </a:cxn>
                  <a:cxn ang="0">
                    <a:pos x="2289" y="2366"/>
                  </a:cxn>
                  <a:cxn ang="0">
                    <a:pos x="2594" y="2046"/>
                  </a:cxn>
                  <a:cxn ang="0">
                    <a:pos x="2537" y="1817"/>
                  </a:cxn>
                  <a:cxn ang="0">
                    <a:pos x="2818" y="1673"/>
                  </a:cxn>
                  <a:cxn ang="0">
                    <a:pos x="3016" y="1719"/>
                  </a:cxn>
                  <a:cxn ang="0">
                    <a:pos x="3280" y="1615"/>
                  </a:cxn>
                  <a:cxn ang="0">
                    <a:pos x="3405" y="1174"/>
                  </a:cxn>
                  <a:cxn ang="0">
                    <a:pos x="3643" y="922"/>
                  </a:cxn>
                  <a:cxn ang="0">
                    <a:pos x="3966" y="896"/>
                  </a:cxn>
                  <a:cxn ang="0">
                    <a:pos x="3908" y="733"/>
                  </a:cxn>
                  <a:cxn ang="0">
                    <a:pos x="3669" y="563"/>
                  </a:cxn>
                  <a:cxn ang="0">
                    <a:pos x="3817" y="210"/>
                  </a:cxn>
                  <a:cxn ang="0">
                    <a:pos x="3590" y="0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3494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133" y="328"/>
                  </a:cxn>
                  <a:cxn ang="0">
                    <a:pos x="0" y="666"/>
                  </a:cxn>
                  <a:cxn ang="0">
                    <a:pos x="83" y="1221"/>
                  </a:cxn>
                  <a:cxn ang="0">
                    <a:pos x="413" y="1515"/>
                  </a:cxn>
                  <a:cxn ang="0">
                    <a:pos x="881" y="1700"/>
                  </a:cxn>
                  <a:cxn ang="0">
                    <a:pos x="1440" y="1651"/>
                  </a:cxn>
                  <a:cxn ang="0">
                    <a:pos x="1755" y="1940"/>
                  </a:cxn>
                  <a:cxn ang="0">
                    <a:pos x="1653" y="2126"/>
                  </a:cxn>
                  <a:cxn ang="0">
                    <a:pos x="1136" y="2142"/>
                  </a:cxn>
                  <a:cxn ang="0">
                    <a:pos x="911" y="2021"/>
                  </a:cxn>
                  <a:cxn ang="0">
                    <a:pos x="739" y="2142"/>
                  </a:cxn>
                  <a:cxn ang="0">
                    <a:pos x="954" y="2524"/>
                  </a:cxn>
                  <a:cxn ang="0">
                    <a:pos x="973" y="2905"/>
                  </a:cxn>
                  <a:cxn ang="0">
                    <a:pos x="1511" y="3107"/>
                  </a:cxn>
                  <a:cxn ang="0">
                    <a:pos x="1644" y="2922"/>
                  </a:cxn>
                  <a:cxn ang="0">
                    <a:pos x="2077" y="2797"/>
                  </a:cxn>
                  <a:cxn ang="0">
                    <a:pos x="2610" y="2962"/>
                  </a:cxn>
                  <a:cxn ang="0">
                    <a:pos x="3222" y="2812"/>
                  </a:cxn>
                  <a:cxn ang="0">
                    <a:pos x="3443" y="2922"/>
                  </a:cxn>
                  <a:cxn ang="0">
                    <a:pos x="3861" y="2648"/>
                  </a:cxn>
                  <a:cxn ang="0">
                    <a:pos x="4125" y="2311"/>
                  </a:cxn>
                  <a:cxn ang="0">
                    <a:pos x="4369" y="2318"/>
                  </a:cxn>
                  <a:cxn ang="0">
                    <a:pos x="4554" y="2445"/>
                  </a:cxn>
                  <a:cxn ang="0">
                    <a:pos x="5015" y="2142"/>
                  </a:cxn>
                  <a:cxn ang="0">
                    <a:pos x="5404" y="2185"/>
                  </a:cxn>
                  <a:cxn ang="0">
                    <a:pos x="5732" y="2069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3495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0" y="336"/>
                  </a:cxn>
                  <a:cxn ang="0">
                    <a:pos x="82" y="821"/>
                  </a:cxn>
                  <a:cxn ang="0">
                    <a:pos x="243" y="873"/>
                  </a:cxn>
                  <a:cxn ang="0">
                    <a:pos x="473" y="1087"/>
                  </a:cxn>
                  <a:cxn ang="0">
                    <a:pos x="557" y="1441"/>
                  </a:cxn>
                  <a:cxn ang="0">
                    <a:pos x="839" y="1499"/>
                  </a:cxn>
                  <a:cxn ang="0">
                    <a:pos x="1258" y="1349"/>
                  </a:cxn>
                  <a:cxn ang="0">
                    <a:pos x="1307" y="1493"/>
                  </a:cxn>
                  <a:cxn ang="0">
                    <a:pos x="1621" y="1513"/>
                  </a:cxn>
                  <a:cxn ang="0">
                    <a:pos x="1862" y="1865"/>
                  </a:cxn>
                  <a:cxn ang="0">
                    <a:pos x="1668" y="2166"/>
                  </a:cxn>
                  <a:cxn ang="0">
                    <a:pos x="1308" y="2217"/>
                  </a:cxn>
                  <a:cxn ang="0">
                    <a:pos x="992" y="2172"/>
                  </a:cxn>
                  <a:cxn ang="0">
                    <a:pos x="903" y="2244"/>
                  </a:cxn>
                  <a:cxn ang="0">
                    <a:pos x="1008" y="2415"/>
                  </a:cxn>
                  <a:cxn ang="0">
                    <a:pos x="992" y="2538"/>
                  </a:cxn>
                  <a:cxn ang="0">
                    <a:pos x="1137" y="2760"/>
                  </a:cxn>
                  <a:cxn ang="0">
                    <a:pos x="1661" y="2623"/>
                  </a:cxn>
                  <a:cxn ang="0">
                    <a:pos x="1725" y="2492"/>
                  </a:cxn>
                  <a:cxn ang="0">
                    <a:pos x="1895" y="2551"/>
                  </a:cxn>
                  <a:cxn ang="0">
                    <a:pos x="2338" y="2448"/>
                  </a:cxn>
                  <a:cxn ang="0">
                    <a:pos x="2443" y="2714"/>
                  </a:cxn>
                  <a:cxn ang="0">
                    <a:pos x="2870" y="2541"/>
                  </a:cxn>
                  <a:cxn ang="0">
                    <a:pos x="3264" y="2591"/>
                  </a:cxn>
                  <a:cxn ang="0">
                    <a:pos x="3522" y="2427"/>
                  </a:cxn>
                  <a:cxn ang="0">
                    <a:pos x="3594" y="2081"/>
                  </a:cxn>
                  <a:cxn ang="0">
                    <a:pos x="4013" y="2087"/>
                  </a:cxn>
                  <a:cxn ang="0">
                    <a:pos x="4070" y="1924"/>
                  </a:cxn>
                  <a:cxn ang="0">
                    <a:pos x="4239" y="1931"/>
                  </a:cxn>
                  <a:cxn ang="0">
                    <a:pos x="4465" y="2094"/>
                  </a:cxn>
                  <a:cxn ang="0">
                    <a:pos x="4836" y="1814"/>
                  </a:cxn>
                  <a:cxn ang="0">
                    <a:pos x="5225" y="1785"/>
                  </a:cxn>
                  <a:cxn ang="0">
                    <a:pos x="5367" y="1571"/>
                  </a:cxn>
                  <a:cxn ang="0">
                    <a:pos x="5512" y="1585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3496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/>
                <a:ahLst/>
                <a:cxnLst>
                  <a:cxn ang="0">
                    <a:pos x="139" y="0"/>
                  </a:cxn>
                  <a:cxn ang="0">
                    <a:pos x="210" y="233"/>
                  </a:cxn>
                  <a:cxn ang="0">
                    <a:pos x="159" y="643"/>
                  </a:cxn>
                  <a:cxn ang="0">
                    <a:pos x="454" y="771"/>
                  </a:cxn>
                  <a:cxn ang="0">
                    <a:pos x="605" y="1046"/>
                  </a:cxn>
                  <a:cxn ang="0">
                    <a:pos x="790" y="1189"/>
                  </a:cxn>
                  <a:cxn ang="0">
                    <a:pos x="540" y="1111"/>
                  </a:cxn>
                  <a:cxn ang="0">
                    <a:pos x="363" y="883"/>
                  </a:cxn>
                  <a:cxn ang="0">
                    <a:pos x="139" y="852"/>
                  </a:cxn>
                  <a:cxn ang="0">
                    <a:pos x="0" y="499"/>
                  </a:cxn>
                  <a:cxn ang="0">
                    <a:pos x="48" y="209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3497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8" y="328"/>
                  </a:cxn>
                  <a:cxn ang="0">
                    <a:pos x="9" y="659"/>
                  </a:cxn>
                  <a:cxn ang="0">
                    <a:pos x="40" y="763"/>
                  </a:cxn>
                  <a:cxn ang="0">
                    <a:pos x="234" y="739"/>
                  </a:cxn>
                  <a:cxn ang="0">
                    <a:pos x="344" y="1055"/>
                  </a:cxn>
                  <a:cxn ang="0">
                    <a:pos x="579" y="1117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3498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/>
                <a:ahLst/>
                <a:cxnLst>
                  <a:cxn ang="0">
                    <a:pos x="1118" y="0"/>
                  </a:cxn>
                  <a:cxn ang="0">
                    <a:pos x="1179" y="225"/>
                  </a:cxn>
                  <a:cxn ang="0">
                    <a:pos x="1393" y="339"/>
                  </a:cxn>
                  <a:cxn ang="0">
                    <a:pos x="1404" y="548"/>
                  </a:cxn>
                  <a:cxn ang="0">
                    <a:pos x="1342" y="732"/>
                  </a:cxn>
                  <a:cxn ang="0">
                    <a:pos x="1434" y="925"/>
                  </a:cxn>
                  <a:cxn ang="0">
                    <a:pos x="1455" y="1109"/>
                  </a:cxn>
                  <a:cxn ang="0">
                    <a:pos x="1311" y="1142"/>
                  </a:cxn>
                  <a:cxn ang="0">
                    <a:pos x="926" y="1384"/>
                  </a:cxn>
                  <a:cxn ang="0">
                    <a:pos x="975" y="1456"/>
                  </a:cxn>
                  <a:cxn ang="0">
                    <a:pos x="956" y="1624"/>
                  </a:cxn>
                  <a:cxn ang="0">
                    <a:pos x="782" y="1817"/>
                  </a:cxn>
                  <a:cxn ang="0">
                    <a:pos x="539" y="1978"/>
                  </a:cxn>
                  <a:cxn ang="0">
                    <a:pos x="152" y="2026"/>
                  </a:cxn>
                  <a:cxn ang="0">
                    <a:pos x="19" y="2251"/>
                  </a:cxn>
                  <a:cxn ang="0">
                    <a:pos x="0" y="2396"/>
                  </a:cxn>
                  <a:cxn ang="0">
                    <a:pos x="213" y="2179"/>
                  </a:cxn>
                  <a:cxn ang="0">
                    <a:pos x="629" y="2090"/>
                  </a:cxn>
                  <a:cxn ang="0">
                    <a:pos x="894" y="1906"/>
                  </a:cxn>
                  <a:cxn ang="0">
                    <a:pos x="1230" y="1986"/>
                  </a:cxn>
                  <a:cxn ang="0">
                    <a:pos x="1668" y="1906"/>
                  </a:cxn>
                  <a:cxn ang="0">
                    <a:pos x="1983" y="1745"/>
                  </a:cxn>
                  <a:cxn ang="0">
                    <a:pos x="2014" y="1600"/>
                  </a:cxn>
                  <a:cxn ang="0">
                    <a:pos x="2237" y="1496"/>
                  </a:cxn>
                  <a:cxn ang="0">
                    <a:pos x="2359" y="1552"/>
                  </a:cxn>
                  <a:cxn ang="0">
                    <a:pos x="2471" y="1479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3499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/>
                <a:ahLst/>
                <a:cxnLst>
                  <a:cxn ang="0">
                    <a:pos x="620" y="155"/>
                  </a:cxn>
                  <a:cxn ang="0">
                    <a:pos x="421" y="155"/>
                  </a:cxn>
                  <a:cxn ang="0">
                    <a:pos x="205" y="507"/>
                  </a:cxn>
                  <a:cxn ang="0">
                    <a:pos x="0" y="673"/>
                  </a:cxn>
                  <a:cxn ang="0">
                    <a:pos x="487" y="783"/>
                  </a:cxn>
                  <a:cxn ang="0">
                    <a:pos x="425" y="1009"/>
                  </a:cxn>
                  <a:cxn ang="0">
                    <a:pos x="617" y="1086"/>
                  </a:cxn>
                  <a:cxn ang="0">
                    <a:pos x="498" y="1349"/>
                  </a:cxn>
                  <a:cxn ang="0">
                    <a:pos x="961" y="1035"/>
                  </a:cxn>
                  <a:cxn ang="0">
                    <a:pos x="926" y="776"/>
                  </a:cxn>
                  <a:cxn ang="0">
                    <a:pos x="1181" y="749"/>
                  </a:cxn>
                  <a:cxn ang="0">
                    <a:pos x="1399" y="601"/>
                  </a:cxn>
                  <a:cxn ang="0">
                    <a:pos x="1315" y="416"/>
                  </a:cxn>
                  <a:cxn ang="0">
                    <a:pos x="1341" y="196"/>
                  </a:cxn>
                  <a:cxn ang="0">
                    <a:pos x="1171" y="164"/>
                  </a:cxn>
                  <a:cxn ang="0">
                    <a:pos x="928" y="0"/>
                  </a:cxn>
                  <a:cxn ang="0">
                    <a:pos x="620" y="155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3500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/>
                <a:ahLst/>
                <a:cxnLst>
                  <a:cxn ang="0">
                    <a:pos x="719" y="183"/>
                  </a:cxn>
                  <a:cxn ang="0">
                    <a:pos x="760" y="33"/>
                  </a:cxn>
                  <a:cxn ang="0">
                    <a:pos x="884" y="0"/>
                  </a:cxn>
                  <a:cxn ang="0">
                    <a:pos x="983" y="78"/>
                  </a:cxn>
                  <a:cxn ang="0">
                    <a:pos x="1082" y="248"/>
                  </a:cxn>
                  <a:cxn ang="0">
                    <a:pos x="1256" y="229"/>
                  </a:cxn>
                  <a:cxn ang="0">
                    <a:pos x="1248" y="359"/>
                  </a:cxn>
                  <a:cxn ang="0">
                    <a:pos x="1016" y="431"/>
                  </a:cxn>
                  <a:cxn ang="0">
                    <a:pos x="879" y="417"/>
                  </a:cxn>
                  <a:cxn ang="0">
                    <a:pos x="719" y="481"/>
                  </a:cxn>
                  <a:cxn ang="0">
                    <a:pos x="591" y="633"/>
                  </a:cxn>
                  <a:cxn ang="0">
                    <a:pos x="423" y="537"/>
                  </a:cxn>
                  <a:cxn ang="0">
                    <a:pos x="256" y="810"/>
                  </a:cxn>
                  <a:cxn ang="0">
                    <a:pos x="66" y="764"/>
                  </a:cxn>
                  <a:cxn ang="0">
                    <a:pos x="0" y="601"/>
                  </a:cxn>
                  <a:cxn ang="0">
                    <a:pos x="157" y="483"/>
                  </a:cxn>
                  <a:cxn ang="0">
                    <a:pos x="248" y="281"/>
                  </a:cxn>
                  <a:cxn ang="0">
                    <a:pos x="438" y="150"/>
                  </a:cxn>
                  <a:cxn ang="0">
                    <a:pos x="719" y="189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3501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/>
                <a:ahLst/>
                <a:cxnLst>
                  <a:cxn ang="0">
                    <a:pos x="2838" y="16"/>
                  </a:cxn>
                  <a:cxn ang="0">
                    <a:pos x="2493" y="0"/>
                  </a:cxn>
                  <a:cxn ang="0">
                    <a:pos x="2278" y="81"/>
                  </a:cxn>
                  <a:cxn ang="0">
                    <a:pos x="1936" y="44"/>
                  </a:cxn>
                  <a:cxn ang="0">
                    <a:pos x="1739" y="354"/>
                  </a:cxn>
                  <a:cxn ang="0">
                    <a:pos x="1600" y="212"/>
                  </a:cxn>
                  <a:cxn ang="0">
                    <a:pos x="1352" y="308"/>
                  </a:cxn>
                  <a:cxn ang="0">
                    <a:pos x="1445" y="515"/>
                  </a:cxn>
                  <a:cxn ang="0">
                    <a:pos x="1072" y="412"/>
                  </a:cxn>
                  <a:cxn ang="0">
                    <a:pos x="888" y="540"/>
                  </a:cxn>
                  <a:cxn ang="0">
                    <a:pos x="0" y="660"/>
                  </a:cxn>
                  <a:cxn ang="0">
                    <a:pos x="288" y="788"/>
                  </a:cxn>
                  <a:cxn ang="0">
                    <a:pos x="1040" y="676"/>
                  </a:cxn>
                  <a:cxn ang="0">
                    <a:pos x="1272" y="748"/>
                  </a:cxn>
                  <a:cxn ang="0">
                    <a:pos x="2096" y="691"/>
                  </a:cxn>
                  <a:cxn ang="0">
                    <a:pos x="2320" y="748"/>
                  </a:cxn>
                  <a:cxn ang="0">
                    <a:pos x="2456" y="596"/>
                  </a:cxn>
                  <a:cxn ang="0">
                    <a:pos x="2712" y="716"/>
                  </a:cxn>
                  <a:cxn ang="0">
                    <a:pos x="2716" y="339"/>
                  </a:cxn>
                  <a:cxn ang="0">
                    <a:pos x="2848" y="258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3502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313"/>
                  </a:cxn>
                  <a:cxn ang="0">
                    <a:pos x="106" y="634"/>
                  </a:cxn>
                  <a:cxn ang="0">
                    <a:pos x="268" y="854"/>
                  </a:cxn>
                  <a:cxn ang="0">
                    <a:pos x="278" y="577"/>
                  </a:cxn>
                  <a:cxn ang="0">
                    <a:pos x="238" y="400"/>
                  </a:cxn>
                  <a:cxn ang="0">
                    <a:pos x="319" y="240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3503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/>
                <a:ahLst/>
                <a:cxnLst>
                  <a:cxn ang="0">
                    <a:pos x="504" y="0"/>
                  </a:cxn>
                  <a:cxn ang="0">
                    <a:pos x="320" y="61"/>
                  </a:cxn>
                  <a:cxn ang="0">
                    <a:pos x="238" y="109"/>
                  </a:cxn>
                  <a:cxn ang="0">
                    <a:pos x="144" y="216"/>
                  </a:cxn>
                  <a:cxn ang="0">
                    <a:pos x="0" y="392"/>
                  </a:cxn>
                  <a:cxn ang="0">
                    <a:pos x="360" y="263"/>
                  </a:cxn>
                  <a:cxn ang="0">
                    <a:pos x="432" y="182"/>
                  </a:cxn>
                  <a:cxn ang="0">
                    <a:pos x="646" y="142"/>
                  </a:cxn>
                  <a:cxn ang="0">
                    <a:pos x="504" y="0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3504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336"/>
                  </a:cxn>
                  <a:cxn ang="0">
                    <a:pos x="384" y="384"/>
                  </a:cxn>
                  <a:cxn ang="0">
                    <a:pos x="576" y="720"/>
                  </a:cxn>
                  <a:cxn ang="0">
                    <a:pos x="528" y="960"/>
                  </a:cxn>
                  <a:cxn ang="0">
                    <a:pos x="672" y="1104"/>
                  </a:cxn>
                  <a:cxn ang="0">
                    <a:pos x="576" y="1392"/>
                  </a:cxn>
                  <a:cxn ang="0">
                    <a:pos x="624" y="1632"/>
                  </a:cxn>
                  <a:cxn ang="0">
                    <a:pos x="1488" y="1872"/>
                  </a:cxn>
                  <a:cxn ang="0">
                    <a:pos x="1680" y="1728"/>
                  </a:cxn>
                  <a:cxn ang="0">
                    <a:pos x="2208" y="1728"/>
                  </a:cxn>
                  <a:cxn ang="0">
                    <a:pos x="2304" y="1632"/>
                  </a:cxn>
                  <a:cxn ang="0">
                    <a:pos x="2736" y="1872"/>
                  </a:cxn>
                  <a:cxn ang="0">
                    <a:pos x="2640" y="1920"/>
                  </a:cxn>
                  <a:cxn ang="0">
                    <a:pos x="2304" y="1824"/>
                  </a:cxn>
                  <a:cxn ang="0">
                    <a:pos x="2160" y="1872"/>
                  </a:cxn>
                  <a:cxn ang="0">
                    <a:pos x="1632" y="1920"/>
                  </a:cxn>
                  <a:cxn ang="0">
                    <a:pos x="1440" y="1920"/>
                  </a:cxn>
                  <a:cxn ang="0">
                    <a:pos x="480" y="1824"/>
                  </a:cxn>
                  <a:cxn ang="0">
                    <a:pos x="192" y="1872"/>
                  </a:cxn>
                  <a:cxn ang="0">
                    <a:pos x="96" y="1680"/>
                  </a:cxn>
                  <a:cxn ang="0">
                    <a:pos x="288" y="1440"/>
                  </a:cxn>
                  <a:cxn ang="0">
                    <a:pos x="336" y="1104"/>
                  </a:cxn>
                  <a:cxn ang="0">
                    <a:pos x="144" y="864"/>
                  </a:cxn>
                  <a:cxn ang="0">
                    <a:pos x="240" y="624"/>
                  </a:cxn>
                  <a:cxn ang="0">
                    <a:pos x="48" y="528"/>
                  </a:cxn>
                  <a:cxn ang="0">
                    <a:pos x="0" y="0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63506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2" y="388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3507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3508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6" y="387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3509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3510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2" y="388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3511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2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3512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3513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3514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2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3515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2" y="387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3516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0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3517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6" y="382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3518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3519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3520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6" y="385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3521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3522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3523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5" y="379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3524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3525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799" y="3683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3526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3527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5" y="37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3528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3529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3530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3531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3532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3533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3534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3535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3536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3537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3538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3539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3540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3541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3542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3543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3544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3545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3546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3547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3548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3549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3550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3551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3552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3553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3554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3555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3556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3557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3558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3559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3560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3561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3562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3563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3564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3565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3566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3567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3568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3569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8" y="147"/>
                  </a:cxn>
                  <a:cxn ang="0">
                    <a:pos x="64" y="46"/>
                  </a:cxn>
                  <a:cxn ang="0">
                    <a:pos x="94" y="151"/>
                  </a:cxn>
                  <a:cxn ang="0">
                    <a:pos x="129" y="151"/>
                  </a:cxn>
                  <a:cxn ang="0">
                    <a:pos x="180" y="9"/>
                  </a:cxn>
                  <a:cxn ang="0">
                    <a:pos x="148" y="10"/>
                  </a:cxn>
                  <a:cxn ang="0">
                    <a:pos x="112" y="112"/>
                  </a:cxn>
                  <a:cxn ang="0">
                    <a:pos x="79" y="0"/>
                  </a:cxn>
                  <a:cxn ang="0">
                    <a:pos x="48" y="0"/>
                  </a:cxn>
                  <a:cxn ang="0">
                    <a:pos x="0" y="144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3570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3571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3572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3573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3574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3575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3576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3577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3578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3579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3580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3581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3582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7" y="2407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3583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7" y="241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3584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3585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3" y="239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3586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3587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4" y="239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3588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3589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3590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8" y="240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3591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3592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3593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3594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3595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2" y="242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3596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5" y="254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3597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4" y="25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3598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3599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3600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3601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3602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3603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3604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3605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3606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3607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3608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3609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3610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3611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3612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3613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3614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3615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3616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3617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3618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3619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3620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3621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3622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3623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3624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3625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3626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/>
                <a:ahLst/>
                <a:cxnLst>
                  <a:cxn ang="0">
                    <a:pos x="168" y="120"/>
                  </a:cxn>
                  <a:cxn ang="0">
                    <a:pos x="204" y="12"/>
                  </a:cxn>
                  <a:cxn ang="0">
                    <a:pos x="42" y="0"/>
                  </a:cxn>
                  <a:cxn ang="0">
                    <a:pos x="0" y="108"/>
                  </a:cxn>
                  <a:cxn ang="0">
                    <a:pos x="30" y="114"/>
                  </a:cxn>
                  <a:cxn ang="0">
                    <a:pos x="60" y="30"/>
                  </a:cxn>
                  <a:cxn ang="0">
                    <a:pos x="102" y="36"/>
                  </a:cxn>
                  <a:cxn ang="0">
                    <a:pos x="78" y="108"/>
                  </a:cxn>
                  <a:cxn ang="0">
                    <a:pos x="102" y="108"/>
                  </a:cxn>
                  <a:cxn ang="0">
                    <a:pos x="132" y="36"/>
                  </a:cxn>
                  <a:cxn ang="0">
                    <a:pos x="162" y="36"/>
                  </a:cxn>
                  <a:cxn ang="0">
                    <a:pos x="138" y="114"/>
                  </a:cxn>
                  <a:cxn ang="0">
                    <a:pos x="168" y="120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3627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/>
                <a:ahLst/>
                <a:cxnLst>
                  <a:cxn ang="0">
                    <a:pos x="66" y="36"/>
                  </a:cxn>
                  <a:cxn ang="0">
                    <a:pos x="66" y="36"/>
                  </a:cxn>
                  <a:cxn ang="0">
                    <a:pos x="18" y="24"/>
                  </a:cxn>
                  <a:cxn ang="0">
                    <a:pos x="0" y="30"/>
                  </a:cxn>
                  <a:cxn ang="0">
                    <a:pos x="36" y="78"/>
                  </a:cxn>
                  <a:cxn ang="0">
                    <a:pos x="48" y="72"/>
                  </a:cxn>
                  <a:cxn ang="0">
                    <a:pos x="24" y="36"/>
                  </a:cxn>
                  <a:cxn ang="0">
                    <a:pos x="24" y="36"/>
                  </a:cxn>
                  <a:cxn ang="0">
                    <a:pos x="72" y="54"/>
                  </a:cxn>
                  <a:cxn ang="0">
                    <a:pos x="90" y="42"/>
                  </a:cxn>
                  <a:cxn ang="0">
                    <a:pos x="54" y="0"/>
                  </a:cxn>
                  <a:cxn ang="0">
                    <a:pos x="42" y="6"/>
                  </a:cxn>
                  <a:cxn ang="0">
                    <a:pos x="66" y="36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3628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/>
                <a:ahLst/>
                <a:cxnLst>
                  <a:cxn ang="0">
                    <a:pos x="54" y="89"/>
                  </a:cxn>
                  <a:cxn ang="0">
                    <a:pos x="65" y="83"/>
                  </a:cxn>
                  <a:cxn ang="0">
                    <a:pos x="48" y="35"/>
                  </a:cxn>
                  <a:cxn ang="0">
                    <a:pos x="89" y="65"/>
                  </a:cxn>
                  <a:cxn ang="0">
                    <a:pos x="101" y="59"/>
                  </a:cxn>
                  <a:cxn ang="0">
                    <a:pos x="83" y="0"/>
                  </a:cxn>
                  <a:cxn ang="0">
                    <a:pos x="71" y="12"/>
                  </a:cxn>
                  <a:cxn ang="0">
                    <a:pos x="83" y="41"/>
                  </a:cxn>
                  <a:cxn ang="0">
                    <a:pos x="48" y="23"/>
                  </a:cxn>
                  <a:cxn ang="0">
                    <a:pos x="36" y="29"/>
                  </a:cxn>
                  <a:cxn ang="0">
                    <a:pos x="45" y="68"/>
                  </a:cxn>
                  <a:cxn ang="0">
                    <a:pos x="18" y="41"/>
                  </a:cxn>
                  <a:cxn ang="0">
                    <a:pos x="0" y="53"/>
                  </a:cxn>
                  <a:cxn ang="0">
                    <a:pos x="54" y="89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3629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/>
                <a:ahLst/>
                <a:cxnLst>
                  <a:cxn ang="0">
                    <a:pos x="36" y="78"/>
                  </a:cxn>
                  <a:cxn ang="0">
                    <a:pos x="83" y="48"/>
                  </a:cxn>
                  <a:cxn ang="0">
                    <a:pos x="54" y="0"/>
                  </a:cxn>
                  <a:cxn ang="0">
                    <a:pos x="0" y="30"/>
                  </a:cxn>
                  <a:cxn ang="0">
                    <a:pos x="6" y="36"/>
                  </a:cxn>
                  <a:cxn ang="0">
                    <a:pos x="42" y="18"/>
                  </a:cxn>
                  <a:cxn ang="0">
                    <a:pos x="54" y="30"/>
                  </a:cxn>
                  <a:cxn ang="0">
                    <a:pos x="24" y="48"/>
                  </a:cxn>
                  <a:cxn ang="0">
                    <a:pos x="30" y="54"/>
                  </a:cxn>
                  <a:cxn ang="0">
                    <a:pos x="60" y="36"/>
                  </a:cxn>
                  <a:cxn ang="0">
                    <a:pos x="66" y="48"/>
                  </a:cxn>
                  <a:cxn ang="0">
                    <a:pos x="30" y="66"/>
                  </a:cxn>
                  <a:cxn ang="0">
                    <a:pos x="36" y="78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3630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/>
                <a:ahLst/>
                <a:cxnLst>
                  <a:cxn ang="0">
                    <a:pos x="90" y="30"/>
                  </a:cxn>
                  <a:cxn ang="0">
                    <a:pos x="66" y="0"/>
                  </a:cxn>
                  <a:cxn ang="0">
                    <a:pos x="0" y="36"/>
                  </a:cxn>
                  <a:cxn ang="0">
                    <a:pos x="24" y="72"/>
                  </a:cxn>
                  <a:cxn ang="0">
                    <a:pos x="36" y="66"/>
                  </a:cxn>
                  <a:cxn ang="0">
                    <a:pos x="18" y="42"/>
                  </a:cxn>
                  <a:cxn ang="0">
                    <a:pos x="36" y="30"/>
                  </a:cxn>
                  <a:cxn ang="0">
                    <a:pos x="54" y="54"/>
                  </a:cxn>
                  <a:cxn ang="0">
                    <a:pos x="60" y="48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78" y="42"/>
                  </a:cxn>
                  <a:cxn ang="0">
                    <a:pos x="90" y="30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3631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/>
                <a:ahLst/>
                <a:cxnLst>
                  <a:cxn ang="0">
                    <a:pos x="42" y="60"/>
                  </a:cxn>
                  <a:cxn ang="0">
                    <a:pos x="42" y="60"/>
                  </a:cxn>
                  <a:cxn ang="0">
                    <a:pos x="72" y="12"/>
                  </a:cxn>
                  <a:cxn ang="0">
                    <a:pos x="66" y="0"/>
                  </a:cxn>
                  <a:cxn ang="0">
                    <a:pos x="0" y="42"/>
                  </a:cxn>
                  <a:cxn ang="0">
                    <a:pos x="6" y="54"/>
                  </a:cxn>
                  <a:cxn ang="0">
                    <a:pos x="54" y="24"/>
                  </a:cxn>
                  <a:cxn ang="0">
                    <a:pos x="54" y="24"/>
                  </a:cxn>
                  <a:cxn ang="0">
                    <a:pos x="18" y="72"/>
                  </a:cxn>
                  <a:cxn ang="0">
                    <a:pos x="24" y="84"/>
                  </a:cxn>
                  <a:cxn ang="0">
                    <a:pos x="90" y="42"/>
                  </a:cxn>
                  <a:cxn ang="0">
                    <a:pos x="84" y="30"/>
                  </a:cxn>
                  <a:cxn ang="0">
                    <a:pos x="42" y="60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3632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3633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/>
                <a:ahLst/>
                <a:cxnLst>
                  <a:cxn ang="0">
                    <a:pos x="18" y="48"/>
                  </a:cxn>
                  <a:cxn ang="0">
                    <a:pos x="18" y="48"/>
                  </a:cxn>
                  <a:cxn ang="0">
                    <a:pos x="30" y="42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18" y="48"/>
                  </a:cxn>
                  <a:cxn ang="0">
                    <a:pos x="18" y="48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3634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0" y="36"/>
                  </a:cxn>
                  <a:cxn ang="0">
                    <a:pos x="0" y="6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3635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3636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3637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3638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3639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3640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63641" name="Rectangle 15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3642" name="Rectangle 15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3643" name="Rectangle 155"/>
          <p:cNvSpPr>
            <a:spLocks noGrp="1" noChangeArrowheads="1"/>
          </p:cNvSpPr>
          <p:nvPr>
            <p:ph type="dt" sz="quarter" idx="2"/>
          </p:nvPr>
        </p:nvSpPr>
        <p:spPr>
          <a:xfrm>
            <a:off x="3048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3644" name="Rectangle 15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3645" name="Rectangle 15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EC944F7E-A7E3-4F62-9752-BC449CBA479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36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6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3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641" grpId="0"/>
      <p:bldP spid="63642" grpId="0" build="p" rev="1">
        <p:tmplLst>
          <p:tmpl lvl="1">
            <p:tnLst>
              <p:par>
                <p:cTn presetID="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6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>
                          <p:stCondLst>
                            <p:cond delay="0"/>
                          </p:stCondLst>
                        </p:cTn>
                        <p:tgtEl>
                          <p:spTgt spid="636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>
                          <p:stCondLst>
                            <p:cond delay="0"/>
                          </p:stCondLst>
                        </p:cTn>
                        <p:tgtEl>
                          <p:spTgt spid="636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C4ED8B-CC5C-41E8-A607-C3DFDACE161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DA0F67-E786-4B2F-867A-85FE6539F8E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74AB6C-8C26-4D63-8BB5-29374814B81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61E3EB-EFED-4AC5-8D2C-39DD0190B32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AC323D-6F55-4CC3-B4B8-26827461841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C94E56-E87F-43E4-B03E-168FB7A59D5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D5411B-C5CA-4667-9628-2428C83F639E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32B77C-A582-492D-AFE5-DE64C61479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ED7B11-9A04-4B17-80EE-33DFE93E848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BA4FA2-1668-4C0B-B860-8DBDFBDAF9F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62B0D-07E6-411A-9807-75BFDB13EB8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A5584E-D85A-468B-A0C6-A3F07BEA799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01625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fld id="{D1CA5397-7AD5-4378-AF84-AEDF13ED3CC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79875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/>
              <a:ahLst/>
              <a:cxnLst>
                <a:cxn ang="0">
                  <a:pos x="5154" y="1769"/>
                </a:cxn>
                <a:cxn ang="0">
                  <a:pos x="0" y="2304"/>
                </a:cxn>
                <a:cxn ang="0">
                  <a:pos x="0" y="1252"/>
                </a:cxn>
                <a:cxn ang="0">
                  <a:pos x="5155" y="0"/>
                </a:cxn>
                <a:cxn ang="0">
                  <a:pos x="5155" y="1416"/>
                </a:cxn>
                <a:cxn ang="0">
                  <a:pos x="5154" y="1769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9876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/>
              <a:ahLst/>
              <a:cxnLst>
                <a:cxn ang="0">
                  <a:pos x="5311" y="3209"/>
                </a:cxn>
                <a:cxn ang="0">
                  <a:pos x="0" y="3689"/>
                </a:cxn>
                <a:cxn ang="0">
                  <a:pos x="0" y="9"/>
                </a:cxn>
                <a:cxn ang="0">
                  <a:pos x="5328" y="0"/>
                </a:cxn>
                <a:cxn ang="0">
                  <a:pos x="5311" y="320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987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79878" name="Rectangle 6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9879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9880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18B310E-731F-443C-9A7B-B7EFDD67E892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9881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98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7" grpId="0" build="p">
        <p:tmplLst>
          <p:tmpl lvl="1">
            <p:tnLst>
              <p:par>
                <p:cTn presetID="14" presetClass="entr" presetSubtype="1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87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7987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9881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DB5299-7AA2-45FC-BB71-CEB04FA98CE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7258C6-E4D9-417B-9E00-0FE1973B755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CC0EB8-E018-4324-A927-83BF364AFCF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24B896-BC45-4921-810F-B8E6516C53A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D5411B-C5CA-4667-9628-2428C83F639E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32B77C-A582-492D-AFE5-DE64C61479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9C55C5-C88C-41B2-9260-47207DF4DF3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82E3A2-F578-4059-9787-30296D0EF7B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17AF86-4AA2-4F4C-A0CF-2EED8A83106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EB3AA4-4742-43D4-9BA0-F2C18E13A49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9F86A0-6085-4276-8272-20ACCE4A344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ECCFC6-EE4B-48B9-A868-1495D07130A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541EA8C3-12F9-4FCA-AFDA-1DD38221DB5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19812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981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1981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7198BAB-2AC4-4F4D-9861-1B7DA0507EA3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119815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9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0" grpId="0"/>
      <p:bldP spid="119811" grpId="0" build="p">
        <p:tmplLst>
          <p:tmpl lvl="1">
            <p:tnLst>
              <p:par>
                <p:cTn presetID="49" presetClass="entr" presetSubtype="0" decel="10000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98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1981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981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9811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1981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DFD1B9-31EE-49F3-B3DC-3FD46CCFD78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070D34-4448-47AE-94E6-9457B3CB02B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D5411B-C5CA-4667-9628-2428C83F639E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32B77C-A582-492D-AFE5-DE64C61479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95115B-D8EE-4B3C-A282-746CDE7051F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59E0BC-979B-4792-8342-E59947716BA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95DD14-4527-4620-BDE9-EC561D0C6AF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E8093C-89E1-42AA-AF4C-A590B53EF41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240E09-A2B9-4C4D-B7E2-BD034C0DF5F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50AE1A-D300-429A-94AA-C55B036ACCF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C5E8F6-B22F-45A6-9239-A30E10C28C9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59C3F7-D2FA-4629-BD5D-B5F3174BC19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B432CDE-0D82-4F43-9D74-B239A7D4837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084388" y="296863"/>
            <a:ext cx="6823075" cy="5353050"/>
            <a:chOff x="1313" y="187"/>
            <a:chExt cx="4298" cy="3372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2194" y="601"/>
              <a:ext cx="596" cy="447"/>
              <a:chOff x="0" y="0"/>
              <a:chExt cx="768" cy="576"/>
            </a:xfrm>
          </p:grpSpPr>
          <p:sp>
            <p:nvSpPr>
              <p:cNvPr id="133124" name="Oval 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3125" name="Oval 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1313" y="187"/>
              <a:ext cx="4298" cy="3372"/>
              <a:chOff x="0" y="0"/>
              <a:chExt cx="5533" cy="4341"/>
            </a:xfrm>
          </p:grpSpPr>
          <p:grpSp>
            <p:nvGrpSpPr>
              <p:cNvPr id="5" name="Group 7"/>
              <p:cNvGrpSpPr>
                <a:grpSpLocks/>
              </p:cNvGrpSpPr>
              <p:nvPr/>
            </p:nvGrpSpPr>
            <p:grpSpPr bwMode="auto">
              <a:xfrm>
                <a:off x="0" y="0"/>
                <a:ext cx="5470" cy="4341"/>
                <a:chOff x="0" y="0"/>
                <a:chExt cx="5470" cy="4341"/>
              </a:xfrm>
            </p:grpSpPr>
            <p:grpSp>
              <p:nvGrpSpPr>
                <p:cNvPr id="6" name="Group 8"/>
                <p:cNvGrpSpPr>
                  <a:grpSpLocks/>
                </p:cNvGrpSpPr>
                <p:nvPr/>
              </p:nvGrpSpPr>
              <p:grpSpPr bwMode="auto">
                <a:xfrm>
                  <a:off x="1339" y="786"/>
                  <a:ext cx="2919" cy="2151"/>
                  <a:chOff x="1265" y="814"/>
                  <a:chExt cx="2919" cy="2151"/>
                </a:xfrm>
              </p:grpSpPr>
              <p:sp>
                <p:nvSpPr>
                  <p:cNvPr id="133129" name="Oval 9"/>
                  <p:cNvSpPr>
                    <a:spLocks noChangeArrowheads="1"/>
                  </p:cNvSpPr>
                  <p:nvPr/>
                </p:nvSpPr>
                <p:spPr bwMode="hidden">
                  <a:xfrm>
                    <a:off x="1265" y="814"/>
                    <a:ext cx="2919" cy="2151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/>
                      </a:gs>
                      <a:gs pos="10000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33130" name="Oval 10"/>
                  <p:cNvSpPr>
                    <a:spLocks noChangeArrowheads="1"/>
                  </p:cNvSpPr>
                  <p:nvPr/>
                </p:nvSpPr>
                <p:spPr bwMode="hidden">
                  <a:xfrm>
                    <a:off x="2380" y="1601"/>
                    <a:ext cx="579" cy="40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7" name="Group 11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5470" cy="4341"/>
                  <a:chOff x="0" y="0"/>
                  <a:chExt cx="5470" cy="4341"/>
                </a:xfrm>
              </p:grpSpPr>
              <p:grpSp>
                <p:nvGrpSpPr>
                  <p:cNvPr id="8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3545" y="1502"/>
                    <a:ext cx="1258" cy="2327"/>
                    <a:chOff x="3471" y="1530"/>
                    <a:chExt cx="1258" cy="2327"/>
                  </a:xfrm>
                </p:grpSpPr>
                <p:sp>
                  <p:nvSpPr>
                    <p:cNvPr id="133133" name="Freeform 13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2765" y="2236"/>
                      <a:ext cx="1724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33134" name="Freeform 14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4021" y="3150"/>
                      <a:ext cx="925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9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2938" y="1991"/>
                    <a:ext cx="2463" cy="1332"/>
                    <a:chOff x="2864" y="2019"/>
                    <a:chExt cx="2463" cy="1332"/>
                  </a:xfrm>
                </p:grpSpPr>
                <p:sp>
                  <p:nvSpPr>
                    <p:cNvPr id="133136" name="Freeform 16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2864" y="2019"/>
                      <a:ext cx="1814" cy="34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33137" name="Freeform 17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4353" y="2806"/>
                      <a:ext cx="974" cy="54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0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2971" y="1804"/>
                    <a:ext cx="2477" cy="1064"/>
                    <a:chOff x="2897" y="1832"/>
                    <a:chExt cx="2477" cy="1064"/>
                  </a:xfrm>
                </p:grpSpPr>
                <p:sp>
                  <p:nvSpPr>
                    <p:cNvPr id="133139" name="Freeform 19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2897" y="1832"/>
                      <a:ext cx="1736" cy="30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33140" name="Freeform 20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4442" y="2420"/>
                      <a:ext cx="932" cy="47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1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2998" y="1608"/>
                    <a:ext cx="2472" cy="927"/>
                    <a:chOff x="2924" y="1636"/>
                    <a:chExt cx="2472" cy="927"/>
                  </a:xfrm>
                </p:grpSpPr>
                <p:sp>
                  <p:nvSpPr>
                    <p:cNvPr id="133142" name="Freeform 22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2924" y="1636"/>
                      <a:ext cx="1677" cy="33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33143" name="Freeform 23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4495" y="2037"/>
                      <a:ext cx="901" cy="52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2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3032" y="1386"/>
                    <a:ext cx="2342" cy="657"/>
                    <a:chOff x="2958" y="1414"/>
                    <a:chExt cx="2342" cy="657"/>
                  </a:xfrm>
                </p:grpSpPr>
                <p:sp>
                  <p:nvSpPr>
                    <p:cNvPr id="133145" name="Freeform 25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2958" y="1414"/>
                      <a:ext cx="1545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33146" name="Freeform 26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4470" y="1582"/>
                      <a:ext cx="830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3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3057" y="1241"/>
                    <a:ext cx="2150" cy="343"/>
                    <a:chOff x="2983" y="1269"/>
                    <a:chExt cx="2150" cy="343"/>
                  </a:xfrm>
                </p:grpSpPr>
                <p:sp>
                  <p:nvSpPr>
                    <p:cNvPr id="133148" name="Freeform 28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2983" y="1289"/>
                      <a:ext cx="1404" cy="21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33149" name="Freeform 29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4379" y="1269"/>
                      <a:ext cx="754" cy="343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4" name="Group 30"/>
                  <p:cNvGrpSpPr>
                    <a:grpSpLocks/>
                  </p:cNvGrpSpPr>
                  <p:nvPr/>
                </p:nvGrpSpPr>
                <p:grpSpPr bwMode="auto">
                  <a:xfrm>
                    <a:off x="3012" y="889"/>
                    <a:ext cx="1879" cy="427"/>
                    <a:chOff x="2938" y="917"/>
                    <a:chExt cx="1879" cy="427"/>
                  </a:xfrm>
                </p:grpSpPr>
                <p:sp>
                  <p:nvSpPr>
                    <p:cNvPr id="133151" name="Freeform 31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2938" y="1129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33152" name="Freeform 32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4155" y="917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5" name="Group 33"/>
                  <p:cNvGrpSpPr>
                    <a:grpSpLocks/>
                  </p:cNvGrpSpPr>
                  <p:nvPr/>
                </p:nvGrpSpPr>
                <p:grpSpPr bwMode="auto">
                  <a:xfrm>
                    <a:off x="711" y="1625"/>
                    <a:ext cx="1257" cy="2326"/>
                    <a:chOff x="637" y="1653"/>
                    <a:chExt cx="1257" cy="2326"/>
                  </a:xfrm>
                </p:grpSpPr>
                <p:sp>
                  <p:nvSpPr>
                    <p:cNvPr id="133154" name="Freeform 34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876" y="2359"/>
                      <a:ext cx="1724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33155" name="Freeform 35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419" y="3272"/>
                      <a:ext cx="925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6" name="Group 36"/>
                  <p:cNvGrpSpPr>
                    <a:grpSpLocks/>
                  </p:cNvGrpSpPr>
                  <p:nvPr/>
                </p:nvGrpSpPr>
                <p:grpSpPr bwMode="auto">
                  <a:xfrm>
                    <a:off x="69" y="2168"/>
                    <a:ext cx="2463" cy="1332"/>
                    <a:chOff x="-5" y="2196"/>
                    <a:chExt cx="2463" cy="1332"/>
                  </a:xfrm>
                </p:grpSpPr>
                <p:sp>
                  <p:nvSpPr>
                    <p:cNvPr id="133157" name="Freeform 37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644" y="2196"/>
                      <a:ext cx="1814" cy="34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33158" name="Freeform 38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-5" y="2983"/>
                      <a:ext cx="974" cy="54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7" name="Group 39"/>
                  <p:cNvGrpSpPr>
                    <a:grpSpLocks/>
                  </p:cNvGrpSpPr>
                  <p:nvPr/>
                </p:nvGrpSpPr>
                <p:grpSpPr bwMode="auto">
                  <a:xfrm>
                    <a:off x="22" y="1981"/>
                    <a:ext cx="2477" cy="1064"/>
                    <a:chOff x="-52" y="2009"/>
                    <a:chExt cx="2477" cy="1064"/>
                  </a:xfrm>
                </p:grpSpPr>
                <p:sp>
                  <p:nvSpPr>
                    <p:cNvPr id="133160" name="Freeform 40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689" y="2009"/>
                      <a:ext cx="1736" cy="30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33161" name="Freeform 41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-52" y="2597"/>
                      <a:ext cx="932" cy="47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8" name="Group 42"/>
                  <p:cNvGrpSpPr>
                    <a:grpSpLocks/>
                  </p:cNvGrpSpPr>
                  <p:nvPr/>
                </p:nvGrpSpPr>
                <p:grpSpPr bwMode="auto">
                  <a:xfrm>
                    <a:off x="0" y="1785"/>
                    <a:ext cx="2472" cy="927"/>
                    <a:chOff x="-74" y="1813"/>
                    <a:chExt cx="2472" cy="927"/>
                  </a:xfrm>
                </p:grpSpPr>
                <p:sp>
                  <p:nvSpPr>
                    <p:cNvPr id="133163" name="Freeform 43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721" y="1813"/>
                      <a:ext cx="1677" cy="33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33164" name="Freeform 44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-74" y="2214"/>
                      <a:ext cx="901" cy="52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9" name="Group 45"/>
                  <p:cNvGrpSpPr>
                    <a:grpSpLocks/>
                  </p:cNvGrpSpPr>
                  <p:nvPr/>
                </p:nvGrpSpPr>
                <p:grpSpPr bwMode="auto">
                  <a:xfrm>
                    <a:off x="96" y="1563"/>
                    <a:ext cx="2342" cy="657"/>
                    <a:chOff x="22" y="1591"/>
                    <a:chExt cx="2342" cy="657"/>
                  </a:xfrm>
                </p:grpSpPr>
                <p:sp>
                  <p:nvSpPr>
                    <p:cNvPr id="133166" name="Freeform 46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819" y="1591"/>
                      <a:ext cx="1545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33167" name="Freeform 47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22" y="1759"/>
                      <a:ext cx="830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20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263" y="1418"/>
                    <a:ext cx="2150" cy="343"/>
                    <a:chOff x="189" y="1446"/>
                    <a:chExt cx="2150" cy="343"/>
                  </a:xfrm>
                </p:grpSpPr>
                <p:sp>
                  <p:nvSpPr>
                    <p:cNvPr id="133169" name="Freeform 49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935" y="1466"/>
                      <a:ext cx="1404" cy="21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33170" name="Freeform 50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189" y="1446"/>
                      <a:ext cx="754" cy="343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21" name="Group 51"/>
                  <p:cNvGrpSpPr>
                    <a:grpSpLocks/>
                  </p:cNvGrpSpPr>
                  <p:nvPr/>
                </p:nvGrpSpPr>
                <p:grpSpPr bwMode="auto">
                  <a:xfrm>
                    <a:off x="579" y="1066"/>
                    <a:ext cx="1879" cy="427"/>
                    <a:chOff x="505" y="1094"/>
                    <a:chExt cx="1879" cy="427"/>
                  </a:xfrm>
                </p:grpSpPr>
                <p:sp>
                  <p:nvSpPr>
                    <p:cNvPr id="133172" name="Freeform 52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1151" y="1306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33173" name="Freeform 53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505" y="1094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22" name="Group 54"/>
                  <p:cNvGrpSpPr>
                    <a:grpSpLocks/>
                  </p:cNvGrpSpPr>
                  <p:nvPr/>
                </p:nvGrpSpPr>
                <p:grpSpPr bwMode="auto">
                  <a:xfrm>
                    <a:off x="690" y="871"/>
                    <a:ext cx="1850" cy="554"/>
                    <a:chOff x="616" y="899"/>
                    <a:chExt cx="1850" cy="554"/>
                  </a:xfrm>
                </p:grpSpPr>
                <p:sp>
                  <p:nvSpPr>
                    <p:cNvPr id="133175" name="Freeform 55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1233" y="1238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33176" name="Freeform 56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616" y="899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23" name="Group 57"/>
                  <p:cNvGrpSpPr>
                    <a:grpSpLocks/>
                  </p:cNvGrpSpPr>
                  <p:nvPr/>
                </p:nvGrpSpPr>
                <p:grpSpPr bwMode="auto">
                  <a:xfrm>
                    <a:off x="911" y="589"/>
                    <a:ext cx="1767" cy="743"/>
                    <a:chOff x="911" y="589"/>
                    <a:chExt cx="1767" cy="743"/>
                  </a:xfrm>
                </p:grpSpPr>
                <p:sp>
                  <p:nvSpPr>
                    <p:cNvPr id="133178" name="Freeform 58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1445" y="1117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33179" name="Freeform 59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911" y="589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24" name="Group 60"/>
                  <p:cNvGrpSpPr>
                    <a:grpSpLocks/>
                  </p:cNvGrpSpPr>
                  <p:nvPr/>
                </p:nvGrpSpPr>
                <p:grpSpPr bwMode="auto">
                  <a:xfrm>
                    <a:off x="1120" y="300"/>
                    <a:ext cx="1693" cy="892"/>
                    <a:chOff x="1120" y="300"/>
                    <a:chExt cx="1693" cy="892"/>
                  </a:xfrm>
                </p:grpSpPr>
                <p:sp>
                  <p:nvSpPr>
                    <p:cNvPr id="133181" name="Freeform 61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562" y="977"/>
                      <a:ext cx="125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33182" name="Freeform 62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120" y="300"/>
                      <a:ext cx="67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25" name="Group 63"/>
                  <p:cNvGrpSpPr>
                    <a:grpSpLocks/>
                  </p:cNvGrpSpPr>
                  <p:nvPr/>
                </p:nvGrpSpPr>
                <p:grpSpPr bwMode="auto">
                  <a:xfrm>
                    <a:off x="1707" y="76"/>
                    <a:ext cx="778" cy="1512"/>
                    <a:chOff x="1633" y="104"/>
                    <a:chExt cx="778" cy="1512"/>
                  </a:xfrm>
                </p:grpSpPr>
                <p:sp>
                  <p:nvSpPr>
                    <p:cNvPr id="133184" name="Freeform 64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754" y="958"/>
                      <a:ext cx="1100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33185" name="Freeform 65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506" y="231"/>
                      <a:ext cx="591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26" name="Group 66"/>
                  <p:cNvGrpSpPr>
                    <a:grpSpLocks/>
                  </p:cNvGrpSpPr>
                  <p:nvPr/>
                </p:nvGrpSpPr>
                <p:grpSpPr bwMode="auto">
                  <a:xfrm>
                    <a:off x="2009" y="0"/>
                    <a:ext cx="634" cy="1534"/>
                    <a:chOff x="1935" y="28"/>
                    <a:chExt cx="634" cy="1534"/>
                  </a:xfrm>
                </p:grpSpPr>
                <p:sp>
                  <p:nvSpPr>
                    <p:cNvPr id="133187" name="Freeform 67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931" y="924"/>
                      <a:ext cx="106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33188" name="Freeform 68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819" y="144"/>
                      <a:ext cx="570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27" name="Group 69"/>
                  <p:cNvGrpSpPr>
                    <a:grpSpLocks/>
                  </p:cNvGrpSpPr>
                  <p:nvPr/>
                </p:nvGrpSpPr>
                <p:grpSpPr bwMode="auto">
                  <a:xfrm>
                    <a:off x="2896" y="644"/>
                    <a:ext cx="1845" cy="566"/>
                    <a:chOff x="2822" y="672"/>
                    <a:chExt cx="1845" cy="566"/>
                  </a:xfrm>
                </p:grpSpPr>
                <p:sp>
                  <p:nvSpPr>
                    <p:cNvPr id="133190" name="Freeform 70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2822" y="1023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33191" name="Freeform 71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4005" y="672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28" name="Group 72"/>
                  <p:cNvGrpSpPr>
                    <a:grpSpLocks/>
                  </p:cNvGrpSpPr>
                  <p:nvPr/>
                </p:nvGrpSpPr>
                <p:grpSpPr bwMode="auto">
                  <a:xfrm>
                    <a:off x="2757" y="417"/>
                    <a:ext cx="1781" cy="717"/>
                    <a:chOff x="2683" y="445"/>
                    <a:chExt cx="1781" cy="717"/>
                  </a:xfrm>
                </p:grpSpPr>
                <p:sp>
                  <p:nvSpPr>
                    <p:cNvPr id="133193" name="Freeform 73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2683" y="947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33194" name="Freeform 74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3802" y="445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133195" name="Freeform 75"/>
                  <p:cNvSpPr>
                    <a:spLocks/>
                  </p:cNvSpPr>
                  <p:nvPr/>
                </p:nvSpPr>
                <p:spPr bwMode="hidden">
                  <a:xfrm rot="4578755" flipH="1">
                    <a:off x="2175" y="949"/>
                    <a:ext cx="1027" cy="14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33196" name="Freeform 76"/>
                  <p:cNvSpPr>
                    <a:spLocks/>
                  </p:cNvSpPr>
                  <p:nvPr/>
                </p:nvSpPr>
                <p:spPr bwMode="hidden">
                  <a:xfrm rot="4578755" flipH="1">
                    <a:off x="2199" y="196"/>
                    <a:ext cx="552" cy="22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grpSp>
                <p:nvGrpSpPr>
                  <p:cNvPr id="29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2874" y="13"/>
                    <a:ext cx="640" cy="1520"/>
                    <a:chOff x="2800" y="41"/>
                    <a:chExt cx="640" cy="1520"/>
                  </a:xfrm>
                </p:grpSpPr>
                <p:sp>
                  <p:nvSpPr>
                    <p:cNvPr id="133198" name="Freeform 78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2361" y="938"/>
                      <a:ext cx="1062" cy="18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33199" name="Freeform 79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3011" y="181"/>
                      <a:ext cx="570" cy="2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0" name="Group 80"/>
                  <p:cNvGrpSpPr>
                    <a:grpSpLocks/>
                  </p:cNvGrpSpPr>
                  <p:nvPr/>
                </p:nvGrpSpPr>
                <p:grpSpPr bwMode="auto">
                  <a:xfrm>
                    <a:off x="3008" y="135"/>
                    <a:ext cx="1017" cy="1464"/>
                    <a:chOff x="2934" y="163"/>
                    <a:chExt cx="1017" cy="1464"/>
                  </a:xfrm>
                </p:grpSpPr>
                <p:sp>
                  <p:nvSpPr>
                    <p:cNvPr id="133201" name="Freeform 81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2491" y="915"/>
                      <a:ext cx="1155" cy="27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33202" name="Freeform 82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3430" y="261"/>
                      <a:ext cx="620" cy="423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1" name="Group 83"/>
                  <p:cNvGrpSpPr>
                    <a:grpSpLocks/>
                  </p:cNvGrpSpPr>
                  <p:nvPr/>
                </p:nvGrpSpPr>
                <p:grpSpPr bwMode="auto">
                  <a:xfrm>
                    <a:off x="2804" y="4"/>
                    <a:ext cx="243" cy="1448"/>
                    <a:chOff x="2730" y="32"/>
                    <a:chExt cx="243" cy="1448"/>
                  </a:xfrm>
                </p:grpSpPr>
                <p:sp>
                  <p:nvSpPr>
                    <p:cNvPr id="133204" name="Freeform 84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296" y="960"/>
                      <a:ext cx="954" cy="8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33205" name="Freeform 85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650" y="220"/>
                      <a:ext cx="512" cy="13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33120" name="Group 86"/>
                  <p:cNvGrpSpPr>
                    <a:grpSpLocks/>
                  </p:cNvGrpSpPr>
                  <p:nvPr/>
                </p:nvGrpSpPr>
                <p:grpSpPr bwMode="auto">
                  <a:xfrm>
                    <a:off x="1017" y="1741"/>
                    <a:ext cx="1085" cy="2450"/>
                    <a:chOff x="943" y="1769"/>
                    <a:chExt cx="1085" cy="2450"/>
                  </a:xfrm>
                </p:grpSpPr>
                <p:sp>
                  <p:nvSpPr>
                    <p:cNvPr id="133207" name="Freeform 87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1010" y="2475"/>
                      <a:ext cx="1724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33208" name="Freeform 88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725" y="3512"/>
                      <a:ext cx="925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33121" name="Group 89"/>
                  <p:cNvGrpSpPr>
                    <a:grpSpLocks/>
                  </p:cNvGrpSpPr>
                  <p:nvPr/>
                </p:nvGrpSpPr>
                <p:grpSpPr bwMode="auto">
                  <a:xfrm>
                    <a:off x="1529" y="1908"/>
                    <a:ext cx="766" cy="2373"/>
                    <a:chOff x="1455" y="1936"/>
                    <a:chExt cx="766" cy="2373"/>
                  </a:xfrm>
                </p:grpSpPr>
                <p:sp>
                  <p:nvSpPr>
                    <p:cNvPr id="133210" name="Freeform 90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67" y="2578"/>
                      <a:ext cx="1595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33211" name="Freeform 91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72" y="3636"/>
                      <a:ext cx="856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33122" name="Group 92"/>
                  <p:cNvGrpSpPr>
                    <a:grpSpLocks/>
                  </p:cNvGrpSpPr>
                  <p:nvPr/>
                </p:nvGrpSpPr>
                <p:grpSpPr bwMode="auto">
                  <a:xfrm rot="88588">
                    <a:off x="2061" y="1962"/>
                    <a:ext cx="459" cy="2329"/>
                    <a:chOff x="1956" y="1990"/>
                    <a:chExt cx="492" cy="2604"/>
                  </a:xfrm>
                </p:grpSpPr>
                <p:sp>
                  <p:nvSpPr>
                    <p:cNvPr id="133213" name="Freeform 93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442" y="2695"/>
                      <a:ext cx="1711" cy="30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33214" name="Freeform 94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734" y="3898"/>
                      <a:ext cx="918" cy="473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33123" name="Group 95"/>
                  <p:cNvGrpSpPr>
                    <a:grpSpLocks/>
                  </p:cNvGrpSpPr>
                  <p:nvPr/>
                </p:nvGrpSpPr>
                <p:grpSpPr bwMode="auto">
                  <a:xfrm>
                    <a:off x="3408" y="1689"/>
                    <a:ext cx="1125" cy="2426"/>
                    <a:chOff x="3334" y="1717"/>
                    <a:chExt cx="1125" cy="2426"/>
                  </a:xfrm>
                </p:grpSpPr>
                <p:sp>
                  <p:nvSpPr>
                    <p:cNvPr id="133216" name="Freeform 96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2628" y="2423"/>
                      <a:ext cx="1724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33217" name="Freeform 97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3751" y="3436"/>
                      <a:ext cx="925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33126" name="Group 98"/>
                  <p:cNvGrpSpPr>
                    <a:grpSpLocks/>
                  </p:cNvGrpSpPr>
                  <p:nvPr/>
                </p:nvGrpSpPr>
                <p:grpSpPr bwMode="auto">
                  <a:xfrm>
                    <a:off x="3255" y="1838"/>
                    <a:ext cx="883" cy="2426"/>
                    <a:chOff x="3181" y="1866"/>
                    <a:chExt cx="883" cy="2426"/>
                  </a:xfrm>
                </p:grpSpPr>
                <p:sp>
                  <p:nvSpPr>
                    <p:cNvPr id="133219" name="Freeform 99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2506" y="2541"/>
                      <a:ext cx="1650" cy="29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33220" name="Freeform 100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3387" y="3615"/>
                      <a:ext cx="885" cy="46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33127" name="Group 101"/>
                  <p:cNvGrpSpPr>
                    <a:grpSpLocks/>
                  </p:cNvGrpSpPr>
                  <p:nvPr/>
                </p:nvGrpSpPr>
                <p:grpSpPr bwMode="auto">
                  <a:xfrm>
                    <a:off x="3080" y="1955"/>
                    <a:ext cx="619" cy="2386"/>
                    <a:chOff x="3006" y="1983"/>
                    <a:chExt cx="619" cy="2386"/>
                  </a:xfrm>
                </p:grpSpPr>
                <p:sp>
                  <p:nvSpPr>
                    <p:cNvPr id="133222" name="Freeform 102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2328" y="2661"/>
                      <a:ext cx="1601" cy="2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33223" name="Freeform 103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3002" y="3747"/>
                      <a:ext cx="859" cy="38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33128" name="Group 104"/>
                  <p:cNvGrpSpPr>
                    <a:grpSpLocks/>
                  </p:cNvGrpSpPr>
                  <p:nvPr/>
                </p:nvGrpSpPr>
                <p:grpSpPr bwMode="auto">
                  <a:xfrm>
                    <a:off x="2893" y="2073"/>
                    <a:ext cx="405" cy="2219"/>
                    <a:chOff x="2819" y="2101"/>
                    <a:chExt cx="405" cy="2219"/>
                  </a:xfrm>
                </p:grpSpPr>
                <p:sp>
                  <p:nvSpPr>
                    <p:cNvPr id="133225" name="Freeform 105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206" y="2714"/>
                      <a:ext cx="1471" cy="2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33226" name="Freeform 106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636" y="3732"/>
                      <a:ext cx="790" cy="38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33131" name="Group 107"/>
                  <p:cNvGrpSpPr>
                    <a:grpSpLocks/>
                  </p:cNvGrpSpPr>
                  <p:nvPr/>
                </p:nvGrpSpPr>
                <p:grpSpPr bwMode="auto">
                  <a:xfrm>
                    <a:off x="2372" y="2107"/>
                    <a:ext cx="426" cy="2185"/>
                    <a:chOff x="2287" y="2135"/>
                    <a:chExt cx="426" cy="2185"/>
                  </a:xfrm>
                </p:grpSpPr>
                <p:sp>
                  <p:nvSpPr>
                    <p:cNvPr id="133228" name="Freeform 108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1900" y="2760"/>
                      <a:ext cx="1437" cy="18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33229" name="Freeform 109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2049" y="3787"/>
                      <a:ext cx="771" cy="29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</p:grpSp>
          </p:grpSp>
          <p:grpSp>
            <p:nvGrpSpPr>
              <p:cNvPr id="133132" name="Group 110"/>
              <p:cNvGrpSpPr>
                <a:grpSpLocks/>
              </p:cNvGrpSpPr>
              <p:nvPr/>
            </p:nvGrpSpPr>
            <p:grpSpPr bwMode="auto">
              <a:xfrm>
                <a:off x="74" y="313"/>
                <a:ext cx="5459" cy="3667"/>
                <a:chOff x="74" y="313"/>
                <a:chExt cx="5459" cy="3667"/>
              </a:xfrm>
            </p:grpSpPr>
            <p:grpSp>
              <p:nvGrpSpPr>
                <p:cNvPr id="133135" name="Group 111"/>
                <p:cNvGrpSpPr>
                  <a:grpSpLocks/>
                </p:cNvGrpSpPr>
                <p:nvPr/>
              </p:nvGrpSpPr>
              <p:grpSpPr bwMode="auto">
                <a:xfrm>
                  <a:off x="74" y="313"/>
                  <a:ext cx="5459" cy="3667"/>
                  <a:chOff x="74" y="313"/>
                  <a:chExt cx="5459" cy="3667"/>
                </a:xfrm>
              </p:grpSpPr>
              <p:sp>
                <p:nvSpPr>
                  <p:cNvPr id="133232" name="Arc 112"/>
                  <p:cNvSpPr>
                    <a:spLocks/>
                  </p:cNvSpPr>
                  <p:nvPr/>
                </p:nvSpPr>
                <p:spPr bwMode="hidden">
                  <a:xfrm flipV="1">
                    <a:off x="2966" y="456"/>
                    <a:ext cx="2567" cy="2046"/>
                  </a:xfrm>
                  <a:custGeom>
                    <a:avLst/>
                    <a:gdLst>
                      <a:gd name="G0" fmla="+- 17826 0 0"/>
                      <a:gd name="G1" fmla="+- 0 0 0"/>
                      <a:gd name="G2" fmla="+- 21600 0 0"/>
                      <a:gd name="T0" fmla="*/ 36729 w 36729"/>
                      <a:gd name="T1" fmla="*/ 10451 h 21600"/>
                      <a:gd name="T2" fmla="*/ 0 w 36729"/>
                      <a:gd name="T3" fmla="*/ 12197 h 21600"/>
                      <a:gd name="T4" fmla="*/ 17826 w 36729"/>
                      <a:gd name="T5" fmla="*/ 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729" h="21600" fill="none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</a:path>
                      <a:path w="36729" h="21600" stroke="0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  <a:lnTo>
                          <a:pt x="17826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33233" name="Arc 113"/>
                  <p:cNvSpPr>
                    <a:spLocks/>
                  </p:cNvSpPr>
                  <p:nvPr/>
                </p:nvSpPr>
                <p:spPr bwMode="hidden">
                  <a:xfrm flipH="1">
                    <a:off x="388" y="1601"/>
                    <a:ext cx="2016" cy="2379"/>
                  </a:xfrm>
                  <a:custGeom>
                    <a:avLst/>
                    <a:gdLst>
                      <a:gd name="G0" fmla="+- 8873 0 0"/>
                      <a:gd name="G1" fmla="+- 21600 0 0"/>
                      <a:gd name="G2" fmla="+- 21600 0 0"/>
                      <a:gd name="T0" fmla="*/ 0 w 30473"/>
                      <a:gd name="T1" fmla="*/ 1907 h 22305"/>
                      <a:gd name="T2" fmla="*/ 30462 w 30473"/>
                      <a:gd name="T3" fmla="*/ 22305 h 22305"/>
                      <a:gd name="T4" fmla="*/ 8873 w 30473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0473" h="22305" fill="none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</a:path>
                      <a:path w="30473" h="22305" stroke="0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  <a:lnTo>
                          <a:pt x="8873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33234" name="Arc 114"/>
                  <p:cNvSpPr>
                    <a:spLocks/>
                  </p:cNvSpPr>
                  <p:nvPr/>
                </p:nvSpPr>
                <p:spPr bwMode="hidden">
                  <a:xfrm>
                    <a:off x="3029" y="1181"/>
                    <a:ext cx="1426" cy="2379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4812"/>
                      <a:gd name="T1" fmla="*/ 4512 h 22305"/>
                      <a:gd name="T2" fmla="*/ 34801 w 34812"/>
                      <a:gd name="T3" fmla="*/ 22305 h 22305"/>
                      <a:gd name="T4" fmla="*/ 13212 w 34812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4812" h="22305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</a:path>
                      <a:path w="34812" h="22305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33235" name="Arc 115"/>
                  <p:cNvSpPr>
                    <a:spLocks/>
                  </p:cNvSpPr>
                  <p:nvPr/>
                </p:nvSpPr>
                <p:spPr bwMode="hidden">
                  <a:xfrm flipH="1">
                    <a:off x="74" y="813"/>
                    <a:ext cx="2540" cy="2379"/>
                  </a:xfrm>
                  <a:custGeom>
                    <a:avLst/>
                    <a:gdLst>
                      <a:gd name="G0" fmla="+- 15230 0 0"/>
                      <a:gd name="G1" fmla="+- 21600 0 0"/>
                      <a:gd name="G2" fmla="+- 21600 0 0"/>
                      <a:gd name="T0" fmla="*/ 0 w 36830"/>
                      <a:gd name="T1" fmla="*/ 6283 h 22305"/>
                      <a:gd name="T2" fmla="*/ 36819 w 36830"/>
                      <a:gd name="T3" fmla="*/ 22305 h 22305"/>
                      <a:gd name="T4" fmla="*/ 15230 w 36830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830" h="22305" fill="none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</a:path>
                      <a:path w="36830" h="22305" stroke="0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  <a:lnTo>
                          <a:pt x="1523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33236" name="Arc 116"/>
                  <p:cNvSpPr>
                    <a:spLocks/>
                  </p:cNvSpPr>
                  <p:nvPr/>
                </p:nvSpPr>
                <p:spPr bwMode="hidden">
                  <a:xfrm flipH="1">
                    <a:off x="790" y="313"/>
                    <a:ext cx="1850" cy="2304"/>
                  </a:xfrm>
                  <a:custGeom>
                    <a:avLst/>
                    <a:gdLst>
                      <a:gd name="G0" fmla="+- 18231 0 0"/>
                      <a:gd name="G1" fmla="+- 21600 0 0"/>
                      <a:gd name="G2" fmla="+- 21600 0 0"/>
                      <a:gd name="T0" fmla="*/ 0 w 31881"/>
                      <a:gd name="T1" fmla="*/ 10016 h 21600"/>
                      <a:gd name="T2" fmla="*/ 31881 w 31881"/>
                      <a:gd name="T3" fmla="*/ 4860 h 21600"/>
                      <a:gd name="T4" fmla="*/ 18231 w 31881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881" h="21600" fill="none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</a:path>
                      <a:path w="31881" h="21600" stroke="0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  <a:lnTo>
                          <a:pt x="18231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33237" name="Arc 117"/>
                  <p:cNvSpPr>
                    <a:spLocks/>
                  </p:cNvSpPr>
                  <p:nvPr/>
                </p:nvSpPr>
                <p:spPr bwMode="hidden">
                  <a:xfrm>
                    <a:off x="2763" y="1281"/>
                    <a:ext cx="764" cy="2304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1146"/>
                      <a:gd name="T1" fmla="*/ 4512 h 21600"/>
                      <a:gd name="T2" fmla="*/ 31146 w 31146"/>
                      <a:gd name="T3" fmla="*/ 9561 h 21600"/>
                      <a:gd name="T4" fmla="*/ 13212 w 31146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146" h="21600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</a:path>
                      <a:path w="31146" h="21600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33238" name="Freeform 118"/>
                  <p:cNvSpPr>
                    <a:spLocks/>
                  </p:cNvSpPr>
                  <p:nvPr/>
                </p:nvSpPr>
                <p:spPr bwMode="hidden">
                  <a:xfrm flipH="1">
                    <a:off x="1800" y="438"/>
                    <a:ext cx="418" cy="1524"/>
                  </a:xfrm>
                  <a:custGeom>
                    <a:avLst/>
                    <a:gdLst/>
                    <a:ahLst/>
                    <a:cxnLst>
                      <a:cxn ang="0">
                        <a:pos x="0" y="64"/>
                      </a:cxn>
                      <a:cxn ang="0">
                        <a:pos x="240" y="16"/>
                      </a:cxn>
                      <a:cxn ang="0">
                        <a:pos x="96" y="160"/>
                      </a:cxn>
                      <a:cxn ang="0">
                        <a:pos x="336" y="160"/>
                      </a:cxn>
                      <a:cxn ang="0">
                        <a:pos x="192" y="304"/>
                      </a:cxn>
                      <a:cxn ang="0">
                        <a:pos x="384" y="352"/>
                      </a:cxn>
                      <a:cxn ang="0">
                        <a:pos x="288" y="448"/>
                      </a:cxn>
                      <a:cxn ang="0">
                        <a:pos x="480" y="496"/>
                      </a:cxn>
                      <a:cxn ang="0">
                        <a:pos x="384" y="592"/>
                      </a:cxn>
                      <a:cxn ang="0">
                        <a:pos x="528" y="640"/>
                      </a:cxn>
                      <a:cxn ang="0">
                        <a:pos x="480" y="736"/>
                      </a:cxn>
                      <a:cxn ang="0">
                        <a:pos x="576" y="832"/>
                      </a:cxn>
                      <a:cxn ang="0">
                        <a:pos x="576" y="928"/>
                      </a:cxn>
                      <a:cxn ang="0">
                        <a:pos x="672" y="1072"/>
                      </a:cxn>
                      <a:cxn ang="0">
                        <a:pos x="624" y="1216"/>
                      </a:cxn>
                      <a:cxn ang="0">
                        <a:pos x="720" y="1312"/>
                      </a:cxn>
                      <a:cxn ang="0">
                        <a:pos x="672" y="1456"/>
                      </a:cxn>
                      <a:cxn ang="0">
                        <a:pos x="720" y="1600"/>
                      </a:cxn>
                      <a:cxn ang="0">
                        <a:pos x="672" y="1696"/>
                      </a:cxn>
                      <a:cxn ang="0">
                        <a:pos x="768" y="1840"/>
                      </a:cxn>
                      <a:cxn ang="0">
                        <a:pos x="720" y="1984"/>
                      </a:cxn>
                      <a:cxn ang="0">
                        <a:pos x="768" y="2176"/>
                      </a:cxn>
                      <a:cxn ang="0">
                        <a:pos x="720" y="2224"/>
                      </a:cxn>
                      <a:cxn ang="0">
                        <a:pos x="768" y="2368"/>
                      </a:cxn>
                    </a:cxnLst>
                    <a:rect l="0" t="0" r="r" b="b"/>
                    <a:pathLst>
                      <a:path w="776" h="2368">
                        <a:moveTo>
                          <a:pt x="0" y="64"/>
                        </a:moveTo>
                        <a:cubicBezTo>
                          <a:pt x="112" y="32"/>
                          <a:pt x="224" y="0"/>
                          <a:pt x="240" y="16"/>
                        </a:cubicBezTo>
                        <a:cubicBezTo>
                          <a:pt x="256" y="32"/>
                          <a:pt x="80" y="136"/>
                          <a:pt x="96" y="160"/>
                        </a:cubicBezTo>
                        <a:cubicBezTo>
                          <a:pt x="112" y="184"/>
                          <a:pt x="320" y="136"/>
                          <a:pt x="336" y="160"/>
                        </a:cubicBezTo>
                        <a:cubicBezTo>
                          <a:pt x="352" y="184"/>
                          <a:pt x="184" y="272"/>
                          <a:pt x="192" y="304"/>
                        </a:cubicBezTo>
                        <a:cubicBezTo>
                          <a:pt x="200" y="336"/>
                          <a:pt x="368" y="328"/>
                          <a:pt x="384" y="352"/>
                        </a:cubicBezTo>
                        <a:cubicBezTo>
                          <a:pt x="400" y="376"/>
                          <a:pt x="272" y="424"/>
                          <a:pt x="288" y="448"/>
                        </a:cubicBezTo>
                        <a:cubicBezTo>
                          <a:pt x="304" y="472"/>
                          <a:pt x="464" y="472"/>
                          <a:pt x="480" y="496"/>
                        </a:cubicBezTo>
                        <a:cubicBezTo>
                          <a:pt x="496" y="520"/>
                          <a:pt x="376" y="568"/>
                          <a:pt x="384" y="592"/>
                        </a:cubicBezTo>
                        <a:cubicBezTo>
                          <a:pt x="392" y="616"/>
                          <a:pt x="512" y="616"/>
                          <a:pt x="528" y="640"/>
                        </a:cubicBezTo>
                        <a:cubicBezTo>
                          <a:pt x="544" y="664"/>
                          <a:pt x="472" y="704"/>
                          <a:pt x="480" y="736"/>
                        </a:cubicBezTo>
                        <a:cubicBezTo>
                          <a:pt x="488" y="768"/>
                          <a:pt x="560" y="800"/>
                          <a:pt x="576" y="832"/>
                        </a:cubicBezTo>
                        <a:cubicBezTo>
                          <a:pt x="592" y="864"/>
                          <a:pt x="560" y="888"/>
                          <a:pt x="576" y="928"/>
                        </a:cubicBezTo>
                        <a:cubicBezTo>
                          <a:pt x="592" y="968"/>
                          <a:pt x="664" y="1024"/>
                          <a:pt x="672" y="1072"/>
                        </a:cubicBezTo>
                        <a:cubicBezTo>
                          <a:pt x="680" y="1120"/>
                          <a:pt x="616" y="1176"/>
                          <a:pt x="624" y="1216"/>
                        </a:cubicBezTo>
                        <a:cubicBezTo>
                          <a:pt x="632" y="1256"/>
                          <a:pt x="712" y="1272"/>
                          <a:pt x="720" y="1312"/>
                        </a:cubicBezTo>
                        <a:cubicBezTo>
                          <a:pt x="728" y="1352"/>
                          <a:pt x="672" y="1408"/>
                          <a:pt x="672" y="1456"/>
                        </a:cubicBezTo>
                        <a:cubicBezTo>
                          <a:pt x="672" y="1504"/>
                          <a:pt x="720" y="1560"/>
                          <a:pt x="720" y="1600"/>
                        </a:cubicBezTo>
                        <a:cubicBezTo>
                          <a:pt x="720" y="1640"/>
                          <a:pt x="664" y="1656"/>
                          <a:pt x="672" y="1696"/>
                        </a:cubicBezTo>
                        <a:cubicBezTo>
                          <a:pt x="680" y="1736"/>
                          <a:pt x="760" y="1792"/>
                          <a:pt x="768" y="1840"/>
                        </a:cubicBezTo>
                        <a:cubicBezTo>
                          <a:pt x="776" y="1888"/>
                          <a:pt x="720" y="1928"/>
                          <a:pt x="720" y="1984"/>
                        </a:cubicBezTo>
                        <a:cubicBezTo>
                          <a:pt x="720" y="2040"/>
                          <a:pt x="768" y="2136"/>
                          <a:pt x="768" y="2176"/>
                        </a:cubicBezTo>
                        <a:cubicBezTo>
                          <a:pt x="768" y="2216"/>
                          <a:pt x="720" y="2192"/>
                          <a:pt x="720" y="2224"/>
                        </a:cubicBezTo>
                        <a:cubicBezTo>
                          <a:pt x="720" y="2256"/>
                          <a:pt x="744" y="2312"/>
                          <a:pt x="768" y="236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sp>
              <p:nvSpPr>
                <p:cNvPr id="133239" name="Freeform 119"/>
                <p:cNvSpPr>
                  <a:spLocks/>
                </p:cNvSpPr>
                <p:nvPr/>
              </p:nvSpPr>
              <p:spPr bwMode="hidden">
                <a:xfrm rot="20253369">
                  <a:off x="3280" y="1529"/>
                  <a:ext cx="442" cy="837"/>
                </a:xfrm>
                <a:custGeom>
                  <a:avLst/>
                  <a:gdLst/>
                  <a:ahLst/>
                  <a:cxnLst>
                    <a:cxn ang="0">
                      <a:pos x="0" y="64"/>
                    </a:cxn>
                    <a:cxn ang="0">
                      <a:pos x="240" y="16"/>
                    </a:cxn>
                    <a:cxn ang="0">
                      <a:pos x="96" y="160"/>
                    </a:cxn>
                    <a:cxn ang="0">
                      <a:pos x="336" y="160"/>
                    </a:cxn>
                    <a:cxn ang="0">
                      <a:pos x="192" y="304"/>
                    </a:cxn>
                    <a:cxn ang="0">
                      <a:pos x="384" y="352"/>
                    </a:cxn>
                    <a:cxn ang="0">
                      <a:pos x="288" y="448"/>
                    </a:cxn>
                    <a:cxn ang="0">
                      <a:pos x="480" y="496"/>
                    </a:cxn>
                    <a:cxn ang="0">
                      <a:pos x="384" y="592"/>
                    </a:cxn>
                    <a:cxn ang="0">
                      <a:pos x="528" y="640"/>
                    </a:cxn>
                    <a:cxn ang="0">
                      <a:pos x="480" y="736"/>
                    </a:cxn>
                    <a:cxn ang="0">
                      <a:pos x="576" y="832"/>
                    </a:cxn>
                    <a:cxn ang="0">
                      <a:pos x="576" y="928"/>
                    </a:cxn>
                    <a:cxn ang="0">
                      <a:pos x="672" y="1072"/>
                    </a:cxn>
                    <a:cxn ang="0">
                      <a:pos x="624" y="1216"/>
                    </a:cxn>
                    <a:cxn ang="0">
                      <a:pos x="720" y="1312"/>
                    </a:cxn>
                    <a:cxn ang="0">
                      <a:pos x="672" y="1456"/>
                    </a:cxn>
                    <a:cxn ang="0">
                      <a:pos x="720" y="1600"/>
                    </a:cxn>
                    <a:cxn ang="0">
                      <a:pos x="672" y="1696"/>
                    </a:cxn>
                    <a:cxn ang="0">
                      <a:pos x="768" y="1840"/>
                    </a:cxn>
                    <a:cxn ang="0">
                      <a:pos x="720" y="1984"/>
                    </a:cxn>
                    <a:cxn ang="0">
                      <a:pos x="768" y="2176"/>
                    </a:cxn>
                    <a:cxn ang="0">
                      <a:pos x="720" y="2224"/>
                    </a:cxn>
                    <a:cxn ang="0">
                      <a:pos x="768" y="2368"/>
                    </a:cxn>
                  </a:cxnLst>
                  <a:rect l="0" t="0" r="r" b="b"/>
                  <a:pathLst>
                    <a:path w="776" h="2368">
                      <a:moveTo>
                        <a:pt x="0" y="64"/>
                      </a:moveTo>
                      <a:cubicBezTo>
                        <a:pt x="112" y="32"/>
                        <a:pt x="224" y="0"/>
                        <a:pt x="240" y="16"/>
                      </a:cubicBezTo>
                      <a:cubicBezTo>
                        <a:pt x="256" y="32"/>
                        <a:pt x="80" y="136"/>
                        <a:pt x="96" y="160"/>
                      </a:cubicBezTo>
                      <a:cubicBezTo>
                        <a:pt x="112" y="184"/>
                        <a:pt x="320" y="136"/>
                        <a:pt x="336" y="160"/>
                      </a:cubicBezTo>
                      <a:cubicBezTo>
                        <a:pt x="352" y="184"/>
                        <a:pt x="184" y="272"/>
                        <a:pt x="192" y="304"/>
                      </a:cubicBezTo>
                      <a:cubicBezTo>
                        <a:pt x="200" y="336"/>
                        <a:pt x="368" y="328"/>
                        <a:pt x="384" y="352"/>
                      </a:cubicBezTo>
                      <a:cubicBezTo>
                        <a:pt x="400" y="376"/>
                        <a:pt x="272" y="424"/>
                        <a:pt x="288" y="448"/>
                      </a:cubicBezTo>
                      <a:cubicBezTo>
                        <a:pt x="304" y="472"/>
                        <a:pt x="464" y="472"/>
                        <a:pt x="480" y="496"/>
                      </a:cubicBezTo>
                      <a:cubicBezTo>
                        <a:pt x="496" y="520"/>
                        <a:pt x="376" y="568"/>
                        <a:pt x="384" y="592"/>
                      </a:cubicBezTo>
                      <a:cubicBezTo>
                        <a:pt x="392" y="616"/>
                        <a:pt x="512" y="616"/>
                        <a:pt x="528" y="640"/>
                      </a:cubicBezTo>
                      <a:cubicBezTo>
                        <a:pt x="544" y="664"/>
                        <a:pt x="472" y="704"/>
                        <a:pt x="480" y="736"/>
                      </a:cubicBezTo>
                      <a:cubicBezTo>
                        <a:pt x="488" y="768"/>
                        <a:pt x="560" y="800"/>
                        <a:pt x="576" y="832"/>
                      </a:cubicBezTo>
                      <a:cubicBezTo>
                        <a:pt x="592" y="864"/>
                        <a:pt x="560" y="888"/>
                        <a:pt x="576" y="928"/>
                      </a:cubicBezTo>
                      <a:cubicBezTo>
                        <a:pt x="592" y="968"/>
                        <a:pt x="664" y="1024"/>
                        <a:pt x="672" y="1072"/>
                      </a:cubicBezTo>
                      <a:cubicBezTo>
                        <a:pt x="680" y="1120"/>
                        <a:pt x="616" y="1176"/>
                        <a:pt x="624" y="1216"/>
                      </a:cubicBezTo>
                      <a:cubicBezTo>
                        <a:pt x="632" y="1256"/>
                        <a:pt x="712" y="1272"/>
                        <a:pt x="720" y="1312"/>
                      </a:cubicBezTo>
                      <a:cubicBezTo>
                        <a:pt x="728" y="1352"/>
                        <a:pt x="672" y="1408"/>
                        <a:pt x="672" y="1456"/>
                      </a:cubicBezTo>
                      <a:cubicBezTo>
                        <a:pt x="672" y="1504"/>
                        <a:pt x="720" y="1560"/>
                        <a:pt x="720" y="1600"/>
                      </a:cubicBezTo>
                      <a:cubicBezTo>
                        <a:pt x="720" y="1640"/>
                        <a:pt x="664" y="1656"/>
                        <a:pt x="672" y="1696"/>
                      </a:cubicBezTo>
                      <a:cubicBezTo>
                        <a:pt x="680" y="1736"/>
                        <a:pt x="760" y="1792"/>
                        <a:pt x="768" y="1840"/>
                      </a:cubicBezTo>
                      <a:cubicBezTo>
                        <a:pt x="776" y="1888"/>
                        <a:pt x="720" y="1928"/>
                        <a:pt x="720" y="1984"/>
                      </a:cubicBezTo>
                      <a:cubicBezTo>
                        <a:pt x="720" y="2040"/>
                        <a:pt x="768" y="2136"/>
                        <a:pt x="768" y="2176"/>
                      </a:cubicBezTo>
                      <a:cubicBezTo>
                        <a:pt x="768" y="2216"/>
                        <a:pt x="720" y="2192"/>
                        <a:pt x="720" y="2224"/>
                      </a:cubicBezTo>
                      <a:cubicBezTo>
                        <a:pt x="720" y="2256"/>
                        <a:pt x="744" y="2312"/>
                        <a:pt x="768" y="2368"/>
                      </a:cubicBezTo>
                    </a:path>
                  </a:pathLst>
                </a:cu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grpSp>
          <p:nvGrpSpPr>
            <p:cNvPr id="133138" name="Group 120"/>
            <p:cNvGrpSpPr>
              <a:grpSpLocks/>
            </p:cNvGrpSpPr>
            <p:nvPr/>
          </p:nvGrpSpPr>
          <p:grpSpPr bwMode="auto">
            <a:xfrm>
              <a:off x="1476" y="449"/>
              <a:ext cx="4038" cy="2966"/>
              <a:chOff x="210" y="337"/>
              <a:chExt cx="5198" cy="3818"/>
            </a:xfrm>
          </p:grpSpPr>
          <p:sp>
            <p:nvSpPr>
              <p:cNvPr id="133241" name="Freeform 121"/>
              <p:cNvSpPr>
                <a:spLocks/>
              </p:cNvSpPr>
              <p:nvPr/>
            </p:nvSpPr>
            <p:spPr bwMode="hidden">
              <a:xfrm flipH="1">
                <a:off x="1934" y="2382"/>
                <a:ext cx="485" cy="147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3242" name="Arc 122"/>
              <p:cNvSpPr>
                <a:spLocks/>
              </p:cNvSpPr>
              <p:nvPr/>
            </p:nvSpPr>
            <p:spPr bwMode="hidden">
              <a:xfrm flipH="1">
                <a:off x="1054" y="1851"/>
                <a:ext cx="2122" cy="2304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3243" name="Arc 123"/>
              <p:cNvSpPr>
                <a:spLocks/>
              </p:cNvSpPr>
              <p:nvPr/>
            </p:nvSpPr>
            <p:spPr bwMode="hidden">
              <a:xfrm flipH="1">
                <a:off x="1266" y="1480"/>
                <a:ext cx="1244" cy="2379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3244" name="Arc 124"/>
              <p:cNvSpPr>
                <a:spLocks/>
              </p:cNvSpPr>
              <p:nvPr/>
            </p:nvSpPr>
            <p:spPr bwMode="hidden">
              <a:xfrm flipH="1">
                <a:off x="210" y="1168"/>
                <a:ext cx="2376" cy="2379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3245" name="Arc 125"/>
              <p:cNvSpPr>
                <a:spLocks/>
              </p:cNvSpPr>
              <p:nvPr/>
            </p:nvSpPr>
            <p:spPr bwMode="hidden">
              <a:xfrm>
                <a:off x="2840" y="1503"/>
                <a:ext cx="381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3246" name="Arc 126"/>
              <p:cNvSpPr>
                <a:spLocks/>
              </p:cNvSpPr>
              <p:nvPr/>
            </p:nvSpPr>
            <p:spPr bwMode="hidden">
              <a:xfrm>
                <a:off x="2940" y="1492"/>
                <a:ext cx="1004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3247" name="Freeform 127"/>
              <p:cNvSpPr>
                <a:spLocks/>
              </p:cNvSpPr>
              <p:nvPr/>
            </p:nvSpPr>
            <p:spPr bwMode="hidden">
              <a:xfrm>
                <a:off x="3301" y="2635"/>
                <a:ext cx="485" cy="147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3248" name="Freeform 128"/>
              <p:cNvSpPr>
                <a:spLocks/>
              </p:cNvSpPr>
              <p:nvPr/>
            </p:nvSpPr>
            <p:spPr bwMode="hidden">
              <a:xfrm rot="19660755" flipV="1">
                <a:off x="2546" y="2150"/>
                <a:ext cx="442" cy="83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3249" name="Freeform 129"/>
              <p:cNvSpPr>
                <a:spLocks/>
              </p:cNvSpPr>
              <p:nvPr/>
            </p:nvSpPr>
            <p:spPr bwMode="hidden">
              <a:xfrm flipH="1">
                <a:off x="489" y="2504"/>
                <a:ext cx="1085" cy="152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3250" name="Freeform 130"/>
              <p:cNvSpPr>
                <a:spLocks/>
              </p:cNvSpPr>
              <p:nvPr/>
            </p:nvSpPr>
            <p:spPr bwMode="hidden">
              <a:xfrm flipH="1">
                <a:off x="1000" y="893"/>
                <a:ext cx="696" cy="152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3251" name="Freeform 131"/>
              <p:cNvSpPr>
                <a:spLocks/>
              </p:cNvSpPr>
              <p:nvPr/>
            </p:nvSpPr>
            <p:spPr bwMode="hidden">
              <a:xfrm>
                <a:off x="4401" y="2280"/>
                <a:ext cx="1007" cy="1601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3252" name="Freeform 132"/>
              <p:cNvSpPr>
                <a:spLocks/>
              </p:cNvSpPr>
              <p:nvPr/>
            </p:nvSpPr>
            <p:spPr bwMode="hidden">
              <a:xfrm>
                <a:off x="3878" y="1470"/>
                <a:ext cx="1518" cy="106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3253" name="Freeform 133"/>
              <p:cNvSpPr>
                <a:spLocks/>
              </p:cNvSpPr>
              <p:nvPr/>
            </p:nvSpPr>
            <p:spPr bwMode="hidden">
              <a:xfrm>
                <a:off x="3934" y="337"/>
                <a:ext cx="663" cy="143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3254" name="Freeform 134"/>
              <p:cNvSpPr>
                <a:spLocks/>
              </p:cNvSpPr>
              <p:nvPr/>
            </p:nvSpPr>
            <p:spPr bwMode="hidden">
              <a:xfrm rot="1346631" flipH="1">
                <a:off x="1702" y="1506"/>
                <a:ext cx="442" cy="83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133255" name="Rectangle 13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7213"/>
            <a:ext cx="7772400" cy="1627187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33256" name="Rectangle 1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33257" name="Rectangle 13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33258" name="Rectangle 138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33259" name="Rectangle 139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250CCBC-866F-4EA1-AC81-B72EE1F79C1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55" grpId="0"/>
      <p:bldP spid="133256" grpId="0" build="p">
        <p:tmplLst>
          <p:tmpl lvl="1">
            <p:tnLst>
              <p:par>
                <p:cTn presetID="1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32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3325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D5411B-C5CA-4667-9628-2428C83F639E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32B77C-A582-492D-AFE5-DE64C61479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F642CC-0B4E-4A87-AA58-513C8948BED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75D0F2-26F3-42F1-9C5E-D320C79A408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978B6A-A1EF-4169-B3E7-F3935013E98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911FF2-9E7D-4EA8-BEA0-8F8DE00EE0F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815583-F16D-4393-9A9D-F3029D9575D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23CFCD-3DA8-4C77-9194-D79BAC56C26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666AB8-A6AF-4412-A206-6FEEA9CC044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229826-EBAC-40F7-9DC9-E5A4A02FCA5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70245B-A22F-43F8-AC85-B1E8357F2EB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301625"/>
            <a:ext cx="1943100" cy="57943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301625"/>
            <a:ext cx="5676900" cy="57943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ADB84F-A42F-4254-BC99-1FC4B9180A4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D5411B-C5CA-4667-9628-2428C83F639E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32B77C-A582-492D-AFE5-DE64C61479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01625"/>
            <a:ext cx="7772400" cy="146208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6F121D5-C37F-459F-B191-C2E30FD9139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137219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33" y="1290"/>
                </a:cxn>
                <a:cxn ang="0">
                  <a:pos x="0" y="1290"/>
                </a:cxn>
                <a:cxn ang="0">
                  <a:pos x="6" y="3210"/>
                </a:cxn>
                <a:cxn ang="0">
                  <a:pos x="5550" y="3216"/>
                </a:cxn>
                <a:cxn ang="0">
                  <a:pos x="5550" y="0"/>
                </a:cxn>
                <a:cxn ang="0">
                  <a:pos x="335" y="0"/>
                </a:cxn>
                <a:cxn ang="0">
                  <a:pos x="335" y="0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7220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7221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7222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7223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7224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37225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37226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37227" name="Rectangle 11"/>
          <p:cNvSpPr>
            <a:spLocks noGrp="1" noChangeArrowheads="1"/>
          </p:cNvSpPr>
          <p:nvPr>
            <p:ph type="dt" sz="quarter" idx="2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37228" name="Rectangle 12"/>
          <p:cNvSpPr>
            <a:spLocks noGrp="1" noChangeArrowheads="1"/>
          </p:cNvSpPr>
          <p:nvPr>
            <p:ph type="ftr" sz="quarter" idx="3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37229" name="Rectangle 1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B50D3A8-B6BF-4DCB-A9B0-FCBFC85C6CC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25" grpId="0"/>
      <p:bldP spid="137226" grpId="0" build="p">
        <p:tmplLst>
          <p:tmpl lvl="1">
            <p:tnLst>
              <p:par>
                <p:cTn presetID="1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72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3722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F9389D-57B9-4827-8FFE-31CDF43ECDD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F1D5E6-3117-4038-97F9-D7E5FD517E1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12D50A-CD04-4A9C-B140-EA5BDB83BA8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D2CCFC-6D0C-4807-981C-DCCDCE9EF07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E7D690-3A8F-4A25-9088-24EF9497A97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150793-B3EA-4ADB-85B8-4322B429D19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7E91E6-424F-42DC-915E-B6E05770A70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55D03C-0B76-4775-8B40-5F8F7C936A8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D5411B-C5CA-4667-9628-2428C83F639E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32B77C-A582-492D-AFE5-DE64C61479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EDF30D-621A-4270-B469-F635CD4B885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787C74-3DAE-4BFF-8360-7DBE9B90647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79550" y="2967038"/>
            <a:ext cx="629602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B32B77C-A582-492D-AFE5-DE64C61479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15363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64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65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66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67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68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69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70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71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72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73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74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75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76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77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78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79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80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5381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5382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5383" name="Rectangle 23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5384" name="Rectangle 2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5385" name="Rectangle 2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B50D3A8-B6BF-4DCB-A9B0-FCBFC85C6C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 C 0.007 -0.01333  0.014 -0.028  0.021 -0.04667  C 0.04 -0.1  0.045 -0.152  0.031 -0.16  C 0.017 -0.16933  -0.01 -0.132  -0.029 -0.07867  C -0.039 -0.05067  -0.045 -0.024  -0.047 -0.004  C -0.05 0.012  -0.051 0.028  -0.051 0.04667  C -0.051 0.10667  -0.038 0.156  -0.023 0.156  C -0.008 0.156  0.005 0.10667  0.005 0.04667  C 0.005 0.01867  0.002 -0.008  -0.003 -0.02667  C -0.005 -0.04267  -0.01 -0.06  -0.016 -0.07733  C -0.036 -0.132  -0.063 -0.16933  -0.077 -0.16  C -0.091 -0.15067  -0.086 -0.1  -0.066 -0.04533  C -0.058 -0.02  -0.047 0.00133  -0.036 0.016  C -0.028 0.02933  -0.019 0.04133  -0.007 0.05333  C 0.029 0.092  0.065 0.10933  0.075 0.09333  C 0.084 0.07733  0.064 0.03333  0.028 -0.004  C 0.013 -0.02  -0.003 -0.032  -0.016 -0.04  C -0.028 -0.048  -0.043 -0.05467  -0.059 -0.05867  C -0.103 -0.072  -0.141 -0.068  -0.144 -0.04667  C -0.148 -0.02667  -0.115 0.0  -0.071 0.01333  C -0.051 0.01867  -0.032 0.02133  -0.017 0.02  C -0.004 0.02  0.01 0.01733  0.025 0.01333  C 0.069 0.0  0.102 -0.028  0.098 -0.048  C 0.095 -0.068  0.057 -0.07333  0.013 -0.06  C -0.008 -0.05333  -0.027 -0.044  -0.04 -0.03333  C -0.051 -0.02533  -0.062 -0.016  -0.074 -0.004  C -0.109 0.03467  -0.13 0.07733  -0.12 0.09333  C -0.111 0.10933  -0.074 0.092  -0.039 0.05467  C -0.022 0.036  -0.008 0.01733  0.0 0.0  Z" pathEditMode="relative">
                                      <p:cBhvr>
                                        <p:cTn id="6" dur="129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3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3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98" decel="100000" fill="hold"/>
                                        <p:tgtEl>
                                          <p:spTgt spid="153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53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81" grpId="0"/>
      <p:bldP spid="15382" grpId="0" build="p">
        <p:tmplLst>
          <p:tmpl lvl="1">
            <p:tnLst>
              <p:par>
                <p:cTn presetID="3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38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5382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538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538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538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F9389D-57B9-4827-8FFE-31CDF43ECD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F1D5E6-3117-4038-97F9-D7E5FD517E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12D50A-CD04-4A9C-B140-EA5BDB83BA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D2CCFC-6D0C-4807-981C-DCCDCE9EF0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E7D690-3A8F-4A25-9088-24EF9497A9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150793-B3EA-4ADB-85B8-4322B429D1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D5411B-C5CA-4667-9628-2428C83F639E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32B77C-A582-492D-AFE5-DE64C61479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7E91E6-424F-42DC-915E-B6E05770A7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55D03C-0B76-4775-8B40-5F8F7C936A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EDF30D-621A-4270-B469-F635CD4B88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787C74-3DAE-4BFF-8360-7DBE9B9064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79550" y="2967038"/>
            <a:ext cx="629602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B32B77C-A582-492D-AFE5-DE64C61479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4140200" y="1052513"/>
            <a:ext cx="5003800" cy="1152525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0" y="792163"/>
            <a:ext cx="6048375" cy="1109662"/>
          </a:xfrm>
        </p:spPr>
        <p:txBody>
          <a:bodyPr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0" y="1652588"/>
            <a:ext cx="6048375" cy="696912"/>
          </a:xfrm>
        </p:spPr>
        <p:txBody>
          <a:bodyPr/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 C 0.007 -0.01333  0.014 -0.028  0.021 -0.04667  C 0.04 -0.1  0.045 -0.152  0.031 -0.16  C 0.017 -0.16933  -0.01 -0.132  -0.029 -0.07867  C -0.039 -0.05067  -0.045 -0.024  -0.047 -0.004  C -0.05 0.012  -0.051 0.028  -0.051 0.04667  C -0.051 0.10667  -0.038 0.156  -0.023 0.156  C -0.008 0.156  0.005 0.10667  0.005 0.04667  C 0.005 0.01867  0.002 -0.008  -0.003 -0.02667  C -0.005 -0.04267  -0.01 -0.06  -0.016 -0.07733  C -0.036 -0.132  -0.063 -0.16933  -0.077 -0.16  C -0.091 -0.15067  -0.086 -0.1  -0.066 -0.04533  C -0.058 -0.02  -0.047 0.00133  -0.036 0.016  C -0.028 0.02933  -0.019 0.04133  -0.007 0.05333  C 0.029 0.092  0.065 0.10933  0.075 0.09333  C 0.084 0.07733  0.064 0.03333  0.028 -0.004  C 0.013 -0.02  -0.003 -0.032  -0.016 -0.04  C -0.028 -0.048  -0.043 -0.05467  -0.059 -0.05867  C -0.103 -0.072  -0.141 -0.068  -0.144 -0.04667  C -0.148 -0.02667  -0.115 0.0  -0.071 0.01333  C -0.051 0.01867  -0.032 0.02133  -0.017 0.02  C -0.004 0.02  0.01 0.01733  0.025 0.01333  C 0.069 0.0  0.102 -0.028  0.098 -0.048  C 0.095 -0.068  0.057 -0.07333  0.013 -0.06  C -0.008 -0.05333  -0.027 -0.044  -0.04 -0.03333  C -0.051 -0.02533  -0.062 -0.016  -0.074 -0.004  C -0.109 0.03467  -0.13 0.07733  -0.12 0.09333  C -0.111 0.10933  -0.074 0.092  -0.039 0.05467  C -0.022 0.036  -0.008 0.01733  0.0 0.0  Z" pathEditMode="relative">
                                      <p:cBhvr>
                                        <p:cTn id="6" dur="129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98" decel="100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build="p"/>
    </p:bld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76338" y="2997200"/>
            <a:ext cx="3744912" cy="345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73650" y="2997200"/>
            <a:ext cx="3746500" cy="345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D5411B-C5CA-4667-9628-2428C83F639E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32B77C-A582-492D-AFE5-DE64C61479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10388" y="2416175"/>
            <a:ext cx="1909762" cy="40354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76338" y="2416175"/>
            <a:ext cx="5581650" cy="40354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2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14339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40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41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42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43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44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45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46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47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48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49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50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51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52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53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54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55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56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4357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4358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4359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14D5411B-C5CA-4667-9628-2428C83F639E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14360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4361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FB32B77C-A582-492D-AFE5-DE64C61479B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50" r:id="rId1"/>
    <p:sldLayoutId id="2147483951" r:id="rId2"/>
    <p:sldLayoutId id="2147483952" r:id="rId3"/>
    <p:sldLayoutId id="2147483953" r:id="rId4"/>
    <p:sldLayoutId id="2147483954" r:id="rId5"/>
    <p:sldLayoutId id="2147483955" r:id="rId6"/>
    <p:sldLayoutId id="2147483956" r:id="rId7"/>
    <p:sldLayoutId id="2147483957" r:id="rId8"/>
    <p:sldLayoutId id="2147483958" r:id="rId9"/>
    <p:sldLayoutId id="2147483959" r:id="rId10"/>
    <p:sldLayoutId id="2147483960" r:id="rId11"/>
    <p:sldLayoutId id="2147483961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 C 0.007 -0.01333  0.014 -0.028  0.021 -0.04667  C 0.04 -0.1  0.045 -0.152  0.031 -0.16  C 0.017 -0.16933  -0.01 -0.132  -0.029 -0.07867  C -0.039 -0.05067  -0.045 -0.024  -0.047 -0.004  C -0.05 0.012  -0.051 0.028  -0.051 0.04667  C -0.051 0.10667  -0.038 0.156  -0.023 0.156  C -0.008 0.156  0.005 0.10667  0.005 0.04667  C 0.005 0.01867  0.002 -0.008  -0.003 -0.02667  C -0.005 -0.04267  -0.01 -0.06  -0.016 -0.07733  C -0.036 -0.132  -0.063 -0.16933  -0.077 -0.16  C -0.091 -0.15067  -0.086 -0.1  -0.066 -0.04533  C -0.058 -0.02  -0.047 0.00133  -0.036 0.016  C -0.028 0.02933  -0.019 0.04133  -0.007 0.05333  C 0.029 0.092  0.065 0.10933  0.075 0.09333  C 0.084 0.07733  0.064 0.03333  0.028 -0.004  C 0.013 -0.02  -0.003 -0.032  -0.016 -0.04  C -0.028 -0.048  -0.043 -0.05467  -0.059 -0.05867  C -0.103 -0.072  -0.141 -0.068  -0.144 -0.04667  C -0.148 -0.02667  -0.115 0.0  -0.071 0.01333  C -0.051 0.01867  -0.032 0.02133  -0.017 0.02  C -0.004 0.02  0.01 0.01733  0.025 0.01333  C 0.069 0.0  0.102 -0.028  0.098 -0.048  C 0.095 -0.068  0.057 -0.07333  0.013 -0.06  C -0.008 -0.05333  -0.027 -0.044  -0.04 -0.03333  C -0.051 -0.02533  -0.062 -0.016  -0.074 -0.004  C -0.109 0.03467  -0.13 0.07733  -0.12 0.09333  C -0.111 0.10933  -0.074 0.092  -0.039 0.05467  C -0.022 0.036  -0.008 0.01733  0.0 0.0  Z" pathEditMode="relative">
                                      <p:cBhvr>
                                        <p:cTn id="6" dur="129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3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3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98" decel="100000" fill="hold"/>
                                        <p:tgtEl>
                                          <p:spTgt spid="143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43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3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3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98" decel="100000" fill="hold"/>
                                        <p:tgtEl>
                                          <p:spTgt spid="143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43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3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3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98" decel="100000" fill="hold"/>
                                        <p:tgtEl>
                                          <p:spTgt spid="143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43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3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3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98" decel="100000" fill="hold"/>
                                        <p:tgtEl>
                                          <p:spTgt spid="143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43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3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3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98" decel="100000" fill="hold"/>
                                        <p:tgtEl>
                                          <p:spTgt spid="143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43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7" grpId="0"/>
      <p:bldP spid="14358" grpId="0" build="p">
        <p:tmplLst>
          <p:tmpl lvl="1">
            <p:tnLst>
              <p:par>
                <p:cTn presetID="3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3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435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435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43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43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3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435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435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43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43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3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435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435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43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43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3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435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435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43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43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3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435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435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43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43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90980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3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62468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/>
                <a:ahLst/>
                <a:cxnLst>
                  <a:cxn ang="0">
                    <a:pos x="950" y="85"/>
                  </a:cxn>
                  <a:cxn ang="0">
                    <a:pos x="628" y="438"/>
                  </a:cxn>
                  <a:cxn ang="0">
                    <a:pos x="66" y="471"/>
                  </a:cxn>
                  <a:cxn ang="0">
                    <a:pos x="0" y="627"/>
                  </a:cxn>
                  <a:cxn ang="0">
                    <a:pos x="372" y="1026"/>
                  </a:cxn>
                  <a:cxn ang="0">
                    <a:pos x="611" y="902"/>
                  </a:cxn>
                  <a:cxn ang="0">
                    <a:pos x="992" y="1085"/>
                  </a:cxn>
                  <a:cxn ang="0">
                    <a:pos x="1116" y="1339"/>
                  </a:cxn>
                  <a:cxn ang="0">
                    <a:pos x="1083" y="1450"/>
                  </a:cxn>
                  <a:cxn ang="0">
                    <a:pos x="1124" y="1659"/>
                  </a:cxn>
                  <a:cxn ang="0">
                    <a:pos x="1149" y="1999"/>
                  </a:cxn>
                  <a:cxn ang="0">
                    <a:pos x="1463" y="2110"/>
                  </a:cxn>
                  <a:cxn ang="0">
                    <a:pos x="1686" y="2025"/>
                  </a:cxn>
                  <a:cxn ang="0">
                    <a:pos x="1603" y="1777"/>
                  </a:cxn>
                  <a:cxn ang="0">
                    <a:pos x="1991" y="1555"/>
                  </a:cxn>
                  <a:cxn ang="0">
                    <a:pos x="2281" y="1542"/>
                  </a:cxn>
                  <a:cxn ang="0">
                    <a:pos x="2446" y="1359"/>
                  </a:cxn>
                  <a:cxn ang="0">
                    <a:pos x="2361" y="1001"/>
                  </a:cxn>
                  <a:cxn ang="0">
                    <a:pos x="2606" y="893"/>
                  </a:cxn>
                  <a:cxn ang="0">
                    <a:pos x="2815" y="454"/>
                  </a:cxn>
                  <a:cxn ang="0">
                    <a:pos x="2518" y="0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469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/>
                <a:ahLst/>
                <a:cxnLst>
                  <a:cxn ang="0">
                    <a:pos x="1423" y="65"/>
                  </a:cxn>
                  <a:cxn ang="0">
                    <a:pos x="1148" y="262"/>
                  </a:cxn>
                  <a:cxn ang="0">
                    <a:pos x="934" y="216"/>
                  </a:cxn>
                  <a:cxn ang="0">
                    <a:pos x="529" y="314"/>
                  </a:cxn>
                  <a:cxn ang="0">
                    <a:pos x="174" y="327"/>
                  </a:cxn>
                  <a:cxn ang="0">
                    <a:pos x="0" y="628"/>
                  </a:cxn>
                  <a:cxn ang="0">
                    <a:pos x="91" y="726"/>
                  </a:cxn>
                  <a:cxn ang="0">
                    <a:pos x="231" y="654"/>
                  </a:cxn>
                  <a:cxn ang="0">
                    <a:pos x="430" y="687"/>
                  </a:cxn>
                  <a:cxn ang="0">
                    <a:pos x="504" y="850"/>
                  </a:cxn>
                  <a:cxn ang="0">
                    <a:pos x="347" y="1020"/>
                  </a:cxn>
                  <a:cxn ang="0">
                    <a:pos x="529" y="1144"/>
                  </a:cxn>
                  <a:cxn ang="0">
                    <a:pos x="727" y="1105"/>
                  </a:cxn>
                  <a:cxn ang="0">
                    <a:pos x="901" y="1216"/>
                  </a:cxn>
                  <a:cxn ang="0">
                    <a:pos x="1256" y="1229"/>
                  </a:cxn>
                  <a:cxn ang="0">
                    <a:pos x="1611" y="1425"/>
                  </a:cxn>
                  <a:cxn ang="0">
                    <a:pos x="1694" y="1673"/>
                  </a:cxn>
                  <a:cxn ang="0">
                    <a:pos x="1619" y="2118"/>
                  </a:cxn>
                  <a:cxn ang="0">
                    <a:pos x="1694" y="2268"/>
                  </a:cxn>
                  <a:cxn ang="0">
                    <a:pos x="2132" y="2242"/>
                  </a:cxn>
                  <a:cxn ang="0">
                    <a:pos x="2289" y="2366"/>
                  </a:cxn>
                  <a:cxn ang="0">
                    <a:pos x="2594" y="2046"/>
                  </a:cxn>
                  <a:cxn ang="0">
                    <a:pos x="2537" y="1817"/>
                  </a:cxn>
                  <a:cxn ang="0">
                    <a:pos x="2818" y="1673"/>
                  </a:cxn>
                  <a:cxn ang="0">
                    <a:pos x="3016" y="1719"/>
                  </a:cxn>
                  <a:cxn ang="0">
                    <a:pos x="3280" y="1615"/>
                  </a:cxn>
                  <a:cxn ang="0">
                    <a:pos x="3405" y="1174"/>
                  </a:cxn>
                  <a:cxn ang="0">
                    <a:pos x="3643" y="922"/>
                  </a:cxn>
                  <a:cxn ang="0">
                    <a:pos x="3966" y="896"/>
                  </a:cxn>
                  <a:cxn ang="0">
                    <a:pos x="3908" y="733"/>
                  </a:cxn>
                  <a:cxn ang="0">
                    <a:pos x="3669" y="563"/>
                  </a:cxn>
                  <a:cxn ang="0">
                    <a:pos x="3817" y="210"/>
                  </a:cxn>
                  <a:cxn ang="0">
                    <a:pos x="3590" y="0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470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133" y="328"/>
                  </a:cxn>
                  <a:cxn ang="0">
                    <a:pos x="0" y="666"/>
                  </a:cxn>
                  <a:cxn ang="0">
                    <a:pos x="83" y="1221"/>
                  </a:cxn>
                  <a:cxn ang="0">
                    <a:pos x="413" y="1515"/>
                  </a:cxn>
                  <a:cxn ang="0">
                    <a:pos x="881" y="1700"/>
                  </a:cxn>
                  <a:cxn ang="0">
                    <a:pos x="1440" y="1651"/>
                  </a:cxn>
                  <a:cxn ang="0">
                    <a:pos x="1755" y="1940"/>
                  </a:cxn>
                  <a:cxn ang="0">
                    <a:pos x="1653" y="2126"/>
                  </a:cxn>
                  <a:cxn ang="0">
                    <a:pos x="1136" y="2142"/>
                  </a:cxn>
                  <a:cxn ang="0">
                    <a:pos x="911" y="2021"/>
                  </a:cxn>
                  <a:cxn ang="0">
                    <a:pos x="739" y="2142"/>
                  </a:cxn>
                  <a:cxn ang="0">
                    <a:pos x="954" y="2524"/>
                  </a:cxn>
                  <a:cxn ang="0">
                    <a:pos x="973" y="2905"/>
                  </a:cxn>
                  <a:cxn ang="0">
                    <a:pos x="1511" y="3107"/>
                  </a:cxn>
                  <a:cxn ang="0">
                    <a:pos x="1644" y="2922"/>
                  </a:cxn>
                  <a:cxn ang="0">
                    <a:pos x="2077" y="2797"/>
                  </a:cxn>
                  <a:cxn ang="0">
                    <a:pos x="2610" y="2962"/>
                  </a:cxn>
                  <a:cxn ang="0">
                    <a:pos x="3222" y="2812"/>
                  </a:cxn>
                  <a:cxn ang="0">
                    <a:pos x="3443" y="2922"/>
                  </a:cxn>
                  <a:cxn ang="0">
                    <a:pos x="3861" y="2648"/>
                  </a:cxn>
                  <a:cxn ang="0">
                    <a:pos x="4125" y="2311"/>
                  </a:cxn>
                  <a:cxn ang="0">
                    <a:pos x="4369" y="2318"/>
                  </a:cxn>
                  <a:cxn ang="0">
                    <a:pos x="4554" y="2445"/>
                  </a:cxn>
                  <a:cxn ang="0">
                    <a:pos x="5015" y="2142"/>
                  </a:cxn>
                  <a:cxn ang="0">
                    <a:pos x="5404" y="2185"/>
                  </a:cxn>
                  <a:cxn ang="0">
                    <a:pos x="5732" y="2069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471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0" y="336"/>
                  </a:cxn>
                  <a:cxn ang="0">
                    <a:pos x="82" y="821"/>
                  </a:cxn>
                  <a:cxn ang="0">
                    <a:pos x="243" y="873"/>
                  </a:cxn>
                  <a:cxn ang="0">
                    <a:pos x="473" y="1087"/>
                  </a:cxn>
                  <a:cxn ang="0">
                    <a:pos x="557" y="1441"/>
                  </a:cxn>
                  <a:cxn ang="0">
                    <a:pos x="839" y="1499"/>
                  </a:cxn>
                  <a:cxn ang="0">
                    <a:pos x="1258" y="1349"/>
                  </a:cxn>
                  <a:cxn ang="0">
                    <a:pos x="1307" y="1493"/>
                  </a:cxn>
                  <a:cxn ang="0">
                    <a:pos x="1621" y="1513"/>
                  </a:cxn>
                  <a:cxn ang="0">
                    <a:pos x="1862" y="1865"/>
                  </a:cxn>
                  <a:cxn ang="0">
                    <a:pos x="1668" y="2166"/>
                  </a:cxn>
                  <a:cxn ang="0">
                    <a:pos x="1308" y="2217"/>
                  </a:cxn>
                  <a:cxn ang="0">
                    <a:pos x="992" y="2172"/>
                  </a:cxn>
                  <a:cxn ang="0">
                    <a:pos x="903" y="2244"/>
                  </a:cxn>
                  <a:cxn ang="0">
                    <a:pos x="1008" y="2415"/>
                  </a:cxn>
                  <a:cxn ang="0">
                    <a:pos x="992" y="2538"/>
                  </a:cxn>
                  <a:cxn ang="0">
                    <a:pos x="1137" y="2760"/>
                  </a:cxn>
                  <a:cxn ang="0">
                    <a:pos x="1661" y="2623"/>
                  </a:cxn>
                  <a:cxn ang="0">
                    <a:pos x="1725" y="2492"/>
                  </a:cxn>
                  <a:cxn ang="0">
                    <a:pos x="1895" y="2551"/>
                  </a:cxn>
                  <a:cxn ang="0">
                    <a:pos x="2338" y="2448"/>
                  </a:cxn>
                  <a:cxn ang="0">
                    <a:pos x="2443" y="2714"/>
                  </a:cxn>
                  <a:cxn ang="0">
                    <a:pos x="2870" y="2541"/>
                  </a:cxn>
                  <a:cxn ang="0">
                    <a:pos x="3264" y="2591"/>
                  </a:cxn>
                  <a:cxn ang="0">
                    <a:pos x="3522" y="2427"/>
                  </a:cxn>
                  <a:cxn ang="0">
                    <a:pos x="3594" y="2081"/>
                  </a:cxn>
                  <a:cxn ang="0">
                    <a:pos x="4013" y="2087"/>
                  </a:cxn>
                  <a:cxn ang="0">
                    <a:pos x="4070" y="1924"/>
                  </a:cxn>
                  <a:cxn ang="0">
                    <a:pos x="4239" y="1931"/>
                  </a:cxn>
                  <a:cxn ang="0">
                    <a:pos x="4465" y="2094"/>
                  </a:cxn>
                  <a:cxn ang="0">
                    <a:pos x="4836" y="1814"/>
                  </a:cxn>
                  <a:cxn ang="0">
                    <a:pos x="5225" y="1785"/>
                  </a:cxn>
                  <a:cxn ang="0">
                    <a:pos x="5367" y="1571"/>
                  </a:cxn>
                  <a:cxn ang="0">
                    <a:pos x="5512" y="1585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472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/>
                <a:ahLst/>
                <a:cxnLst>
                  <a:cxn ang="0">
                    <a:pos x="139" y="0"/>
                  </a:cxn>
                  <a:cxn ang="0">
                    <a:pos x="210" y="233"/>
                  </a:cxn>
                  <a:cxn ang="0">
                    <a:pos x="159" y="643"/>
                  </a:cxn>
                  <a:cxn ang="0">
                    <a:pos x="454" y="771"/>
                  </a:cxn>
                  <a:cxn ang="0">
                    <a:pos x="605" y="1046"/>
                  </a:cxn>
                  <a:cxn ang="0">
                    <a:pos x="790" y="1189"/>
                  </a:cxn>
                  <a:cxn ang="0">
                    <a:pos x="540" y="1111"/>
                  </a:cxn>
                  <a:cxn ang="0">
                    <a:pos x="363" y="883"/>
                  </a:cxn>
                  <a:cxn ang="0">
                    <a:pos x="139" y="852"/>
                  </a:cxn>
                  <a:cxn ang="0">
                    <a:pos x="0" y="499"/>
                  </a:cxn>
                  <a:cxn ang="0">
                    <a:pos x="48" y="209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473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8" y="328"/>
                  </a:cxn>
                  <a:cxn ang="0">
                    <a:pos x="9" y="659"/>
                  </a:cxn>
                  <a:cxn ang="0">
                    <a:pos x="40" y="763"/>
                  </a:cxn>
                  <a:cxn ang="0">
                    <a:pos x="234" y="739"/>
                  </a:cxn>
                  <a:cxn ang="0">
                    <a:pos x="344" y="1055"/>
                  </a:cxn>
                  <a:cxn ang="0">
                    <a:pos x="579" y="1117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474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/>
                <a:ahLst/>
                <a:cxnLst>
                  <a:cxn ang="0">
                    <a:pos x="1118" y="0"/>
                  </a:cxn>
                  <a:cxn ang="0">
                    <a:pos x="1179" y="225"/>
                  </a:cxn>
                  <a:cxn ang="0">
                    <a:pos x="1393" y="339"/>
                  </a:cxn>
                  <a:cxn ang="0">
                    <a:pos x="1404" y="548"/>
                  </a:cxn>
                  <a:cxn ang="0">
                    <a:pos x="1342" y="732"/>
                  </a:cxn>
                  <a:cxn ang="0">
                    <a:pos x="1434" y="925"/>
                  </a:cxn>
                  <a:cxn ang="0">
                    <a:pos x="1455" y="1109"/>
                  </a:cxn>
                  <a:cxn ang="0">
                    <a:pos x="1311" y="1142"/>
                  </a:cxn>
                  <a:cxn ang="0">
                    <a:pos x="926" y="1384"/>
                  </a:cxn>
                  <a:cxn ang="0">
                    <a:pos x="975" y="1456"/>
                  </a:cxn>
                  <a:cxn ang="0">
                    <a:pos x="956" y="1624"/>
                  </a:cxn>
                  <a:cxn ang="0">
                    <a:pos x="782" y="1817"/>
                  </a:cxn>
                  <a:cxn ang="0">
                    <a:pos x="539" y="1978"/>
                  </a:cxn>
                  <a:cxn ang="0">
                    <a:pos x="152" y="2026"/>
                  </a:cxn>
                  <a:cxn ang="0">
                    <a:pos x="19" y="2251"/>
                  </a:cxn>
                  <a:cxn ang="0">
                    <a:pos x="0" y="2396"/>
                  </a:cxn>
                  <a:cxn ang="0">
                    <a:pos x="213" y="2179"/>
                  </a:cxn>
                  <a:cxn ang="0">
                    <a:pos x="629" y="2090"/>
                  </a:cxn>
                  <a:cxn ang="0">
                    <a:pos x="894" y="1906"/>
                  </a:cxn>
                  <a:cxn ang="0">
                    <a:pos x="1230" y="1986"/>
                  </a:cxn>
                  <a:cxn ang="0">
                    <a:pos x="1668" y="1906"/>
                  </a:cxn>
                  <a:cxn ang="0">
                    <a:pos x="1983" y="1745"/>
                  </a:cxn>
                  <a:cxn ang="0">
                    <a:pos x="2014" y="1600"/>
                  </a:cxn>
                  <a:cxn ang="0">
                    <a:pos x="2237" y="1496"/>
                  </a:cxn>
                  <a:cxn ang="0">
                    <a:pos x="2359" y="1552"/>
                  </a:cxn>
                  <a:cxn ang="0">
                    <a:pos x="2471" y="1479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475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/>
                <a:ahLst/>
                <a:cxnLst>
                  <a:cxn ang="0">
                    <a:pos x="620" y="155"/>
                  </a:cxn>
                  <a:cxn ang="0">
                    <a:pos x="421" y="155"/>
                  </a:cxn>
                  <a:cxn ang="0">
                    <a:pos x="205" y="507"/>
                  </a:cxn>
                  <a:cxn ang="0">
                    <a:pos x="0" y="673"/>
                  </a:cxn>
                  <a:cxn ang="0">
                    <a:pos x="487" y="783"/>
                  </a:cxn>
                  <a:cxn ang="0">
                    <a:pos x="425" y="1009"/>
                  </a:cxn>
                  <a:cxn ang="0">
                    <a:pos x="617" y="1086"/>
                  </a:cxn>
                  <a:cxn ang="0">
                    <a:pos x="498" y="1349"/>
                  </a:cxn>
                  <a:cxn ang="0">
                    <a:pos x="961" y="1035"/>
                  </a:cxn>
                  <a:cxn ang="0">
                    <a:pos x="926" y="776"/>
                  </a:cxn>
                  <a:cxn ang="0">
                    <a:pos x="1181" y="749"/>
                  </a:cxn>
                  <a:cxn ang="0">
                    <a:pos x="1399" y="601"/>
                  </a:cxn>
                  <a:cxn ang="0">
                    <a:pos x="1315" y="416"/>
                  </a:cxn>
                  <a:cxn ang="0">
                    <a:pos x="1341" y="196"/>
                  </a:cxn>
                  <a:cxn ang="0">
                    <a:pos x="1171" y="164"/>
                  </a:cxn>
                  <a:cxn ang="0">
                    <a:pos x="928" y="0"/>
                  </a:cxn>
                  <a:cxn ang="0">
                    <a:pos x="620" y="155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476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/>
                <a:ahLst/>
                <a:cxnLst>
                  <a:cxn ang="0">
                    <a:pos x="719" y="183"/>
                  </a:cxn>
                  <a:cxn ang="0">
                    <a:pos x="760" y="33"/>
                  </a:cxn>
                  <a:cxn ang="0">
                    <a:pos x="884" y="0"/>
                  </a:cxn>
                  <a:cxn ang="0">
                    <a:pos x="983" y="78"/>
                  </a:cxn>
                  <a:cxn ang="0">
                    <a:pos x="1082" y="248"/>
                  </a:cxn>
                  <a:cxn ang="0">
                    <a:pos x="1256" y="229"/>
                  </a:cxn>
                  <a:cxn ang="0">
                    <a:pos x="1248" y="359"/>
                  </a:cxn>
                  <a:cxn ang="0">
                    <a:pos x="1016" y="431"/>
                  </a:cxn>
                  <a:cxn ang="0">
                    <a:pos x="879" y="417"/>
                  </a:cxn>
                  <a:cxn ang="0">
                    <a:pos x="719" y="481"/>
                  </a:cxn>
                  <a:cxn ang="0">
                    <a:pos x="591" y="633"/>
                  </a:cxn>
                  <a:cxn ang="0">
                    <a:pos x="423" y="537"/>
                  </a:cxn>
                  <a:cxn ang="0">
                    <a:pos x="256" y="810"/>
                  </a:cxn>
                  <a:cxn ang="0">
                    <a:pos x="66" y="764"/>
                  </a:cxn>
                  <a:cxn ang="0">
                    <a:pos x="0" y="601"/>
                  </a:cxn>
                  <a:cxn ang="0">
                    <a:pos x="157" y="483"/>
                  </a:cxn>
                  <a:cxn ang="0">
                    <a:pos x="248" y="281"/>
                  </a:cxn>
                  <a:cxn ang="0">
                    <a:pos x="438" y="150"/>
                  </a:cxn>
                  <a:cxn ang="0">
                    <a:pos x="719" y="189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477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/>
                <a:ahLst/>
                <a:cxnLst>
                  <a:cxn ang="0">
                    <a:pos x="2838" y="16"/>
                  </a:cxn>
                  <a:cxn ang="0">
                    <a:pos x="2493" y="0"/>
                  </a:cxn>
                  <a:cxn ang="0">
                    <a:pos x="2278" y="81"/>
                  </a:cxn>
                  <a:cxn ang="0">
                    <a:pos x="1936" y="44"/>
                  </a:cxn>
                  <a:cxn ang="0">
                    <a:pos x="1739" y="354"/>
                  </a:cxn>
                  <a:cxn ang="0">
                    <a:pos x="1600" y="212"/>
                  </a:cxn>
                  <a:cxn ang="0">
                    <a:pos x="1352" y="308"/>
                  </a:cxn>
                  <a:cxn ang="0">
                    <a:pos x="1445" y="515"/>
                  </a:cxn>
                  <a:cxn ang="0">
                    <a:pos x="1072" y="412"/>
                  </a:cxn>
                  <a:cxn ang="0">
                    <a:pos x="888" y="540"/>
                  </a:cxn>
                  <a:cxn ang="0">
                    <a:pos x="0" y="660"/>
                  </a:cxn>
                  <a:cxn ang="0">
                    <a:pos x="288" y="788"/>
                  </a:cxn>
                  <a:cxn ang="0">
                    <a:pos x="1040" y="676"/>
                  </a:cxn>
                  <a:cxn ang="0">
                    <a:pos x="1272" y="748"/>
                  </a:cxn>
                  <a:cxn ang="0">
                    <a:pos x="2096" y="691"/>
                  </a:cxn>
                  <a:cxn ang="0">
                    <a:pos x="2320" y="748"/>
                  </a:cxn>
                  <a:cxn ang="0">
                    <a:pos x="2456" y="596"/>
                  </a:cxn>
                  <a:cxn ang="0">
                    <a:pos x="2712" y="716"/>
                  </a:cxn>
                  <a:cxn ang="0">
                    <a:pos x="2716" y="339"/>
                  </a:cxn>
                  <a:cxn ang="0">
                    <a:pos x="2848" y="258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478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313"/>
                  </a:cxn>
                  <a:cxn ang="0">
                    <a:pos x="106" y="634"/>
                  </a:cxn>
                  <a:cxn ang="0">
                    <a:pos x="268" y="854"/>
                  </a:cxn>
                  <a:cxn ang="0">
                    <a:pos x="278" y="577"/>
                  </a:cxn>
                  <a:cxn ang="0">
                    <a:pos x="238" y="400"/>
                  </a:cxn>
                  <a:cxn ang="0">
                    <a:pos x="319" y="240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479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/>
                <a:ahLst/>
                <a:cxnLst>
                  <a:cxn ang="0">
                    <a:pos x="504" y="0"/>
                  </a:cxn>
                  <a:cxn ang="0">
                    <a:pos x="320" y="61"/>
                  </a:cxn>
                  <a:cxn ang="0">
                    <a:pos x="238" y="109"/>
                  </a:cxn>
                  <a:cxn ang="0">
                    <a:pos x="144" y="216"/>
                  </a:cxn>
                  <a:cxn ang="0">
                    <a:pos x="0" y="392"/>
                  </a:cxn>
                  <a:cxn ang="0">
                    <a:pos x="360" y="263"/>
                  </a:cxn>
                  <a:cxn ang="0">
                    <a:pos x="432" y="182"/>
                  </a:cxn>
                  <a:cxn ang="0">
                    <a:pos x="646" y="142"/>
                  </a:cxn>
                  <a:cxn ang="0">
                    <a:pos x="504" y="0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480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336"/>
                  </a:cxn>
                  <a:cxn ang="0">
                    <a:pos x="384" y="384"/>
                  </a:cxn>
                  <a:cxn ang="0">
                    <a:pos x="576" y="720"/>
                  </a:cxn>
                  <a:cxn ang="0">
                    <a:pos x="528" y="960"/>
                  </a:cxn>
                  <a:cxn ang="0">
                    <a:pos x="672" y="1104"/>
                  </a:cxn>
                  <a:cxn ang="0">
                    <a:pos x="576" y="1392"/>
                  </a:cxn>
                  <a:cxn ang="0">
                    <a:pos x="624" y="1632"/>
                  </a:cxn>
                  <a:cxn ang="0">
                    <a:pos x="1488" y="1872"/>
                  </a:cxn>
                  <a:cxn ang="0">
                    <a:pos x="1680" y="1728"/>
                  </a:cxn>
                  <a:cxn ang="0">
                    <a:pos x="2208" y="1728"/>
                  </a:cxn>
                  <a:cxn ang="0">
                    <a:pos x="2304" y="1632"/>
                  </a:cxn>
                  <a:cxn ang="0">
                    <a:pos x="2736" y="1872"/>
                  </a:cxn>
                  <a:cxn ang="0">
                    <a:pos x="2640" y="1920"/>
                  </a:cxn>
                  <a:cxn ang="0">
                    <a:pos x="2304" y="1824"/>
                  </a:cxn>
                  <a:cxn ang="0">
                    <a:pos x="2160" y="1872"/>
                  </a:cxn>
                  <a:cxn ang="0">
                    <a:pos x="1632" y="1920"/>
                  </a:cxn>
                  <a:cxn ang="0">
                    <a:pos x="1440" y="1920"/>
                  </a:cxn>
                  <a:cxn ang="0">
                    <a:pos x="480" y="1824"/>
                  </a:cxn>
                  <a:cxn ang="0">
                    <a:pos x="192" y="1872"/>
                  </a:cxn>
                  <a:cxn ang="0">
                    <a:pos x="96" y="1680"/>
                  </a:cxn>
                  <a:cxn ang="0">
                    <a:pos x="288" y="1440"/>
                  </a:cxn>
                  <a:cxn ang="0">
                    <a:pos x="336" y="1104"/>
                  </a:cxn>
                  <a:cxn ang="0">
                    <a:pos x="144" y="864"/>
                  </a:cxn>
                  <a:cxn ang="0">
                    <a:pos x="240" y="624"/>
                  </a:cxn>
                  <a:cxn ang="0">
                    <a:pos x="48" y="528"/>
                  </a:cxn>
                  <a:cxn ang="0">
                    <a:pos x="0" y="0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62482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2" y="388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2483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2484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6" y="387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2485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2486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2" y="388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2487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2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2488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2489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2490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2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2491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2" y="387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2492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0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2493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6" y="382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2494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2495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2496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6" y="385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2497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2498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2499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5" y="379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2500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2501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799" y="3683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2502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2503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5" y="37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2504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2505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2506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2507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2508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2509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2510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2511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2512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2513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2514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2515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2516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2517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2518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2519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2520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2521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2522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2523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2524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2525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2526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2527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2528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2529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2530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2531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2532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2533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2534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2535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2536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2537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2538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2539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2540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2541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2542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2543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2544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2545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8" y="147"/>
                  </a:cxn>
                  <a:cxn ang="0">
                    <a:pos x="64" y="46"/>
                  </a:cxn>
                  <a:cxn ang="0">
                    <a:pos x="94" y="151"/>
                  </a:cxn>
                  <a:cxn ang="0">
                    <a:pos x="129" y="151"/>
                  </a:cxn>
                  <a:cxn ang="0">
                    <a:pos x="180" y="9"/>
                  </a:cxn>
                  <a:cxn ang="0">
                    <a:pos x="148" y="10"/>
                  </a:cxn>
                  <a:cxn ang="0">
                    <a:pos x="112" y="112"/>
                  </a:cxn>
                  <a:cxn ang="0">
                    <a:pos x="79" y="0"/>
                  </a:cxn>
                  <a:cxn ang="0">
                    <a:pos x="48" y="0"/>
                  </a:cxn>
                  <a:cxn ang="0">
                    <a:pos x="0" y="144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546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2547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2548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2549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2550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2551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2552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2553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2554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2555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2556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2557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2558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7" y="2407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2559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7" y="241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2560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2561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3" y="239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2562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2563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4" y="239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2564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2565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2566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8" y="240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2567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2568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2569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2570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2571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2" y="242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2572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5" y="254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2573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4" y="25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2574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2575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2576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2577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2578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2579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2580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2581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2582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2583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2584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2585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2586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2587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2588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2589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2590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2591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2592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2593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2594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2595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2596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2597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2598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2599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2600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2601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2602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/>
                <a:ahLst/>
                <a:cxnLst>
                  <a:cxn ang="0">
                    <a:pos x="168" y="120"/>
                  </a:cxn>
                  <a:cxn ang="0">
                    <a:pos x="204" y="12"/>
                  </a:cxn>
                  <a:cxn ang="0">
                    <a:pos x="42" y="0"/>
                  </a:cxn>
                  <a:cxn ang="0">
                    <a:pos x="0" y="108"/>
                  </a:cxn>
                  <a:cxn ang="0">
                    <a:pos x="30" y="114"/>
                  </a:cxn>
                  <a:cxn ang="0">
                    <a:pos x="60" y="30"/>
                  </a:cxn>
                  <a:cxn ang="0">
                    <a:pos x="102" y="36"/>
                  </a:cxn>
                  <a:cxn ang="0">
                    <a:pos x="78" y="108"/>
                  </a:cxn>
                  <a:cxn ang="0">
                    <a:pos x="102" y="108"/>
                  </a:cxn>
                  <a:cxn ang="0">
                    <a:pos x="132" y="36"/>
                  </a:cxn>
                  <a:cxn ang="0">
                    <a:pos x="162" y="36"/>
                  </a:cxn>
                  <a:cxn ang="0">
                    <a:pos x="138" y="114"/>
                  </a:cxn>
                  <a:cxn ang="0">
                    <a:pos x="168" y="120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603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/>
                <a:ahLst/>
                <a:cxnLst>
                  <a:cxn ang="0">
                    <a:pos x="66" y="36"/>
                  </a:cxn>
                  <a:cxn ang="0">
                    <a:pos x="66" y="36"/>
                  </a:cxn>
                  <a:cxn ang="0">
                    <a:pos x="18" y="24"/>
                  </a:cxn>
                  <a:cxn ang="0">
                    <a:pos x="0" y="30"/>
                  </a:cxn>
                  <a:cxn ang="0">
                    <a:pos x="36" y="78"/>
                  </a:cxn>
                  <a:cxn ang="0">
                    <a:pos x="48" y="72"/>
                  </a:cxn>
                  <a:cxn ang="0">
                    <a:pos x="24" y="36"/>
                  </a:cxn>
                  <a:cxn ang="0">
                    <a:pos x="24" y="36"/>
                  </a:cxn>
                  <a:cxn ang="0">
                    <a:pos x="72" y="54"/>
                  </a:cxn>
                  <a:cxn ang="0">
                    <a:pos x="90" y="42"/>
                  </a:cxn>
                  <a:cxn ang="0">
                    <a:pos x="54" y="0"/>
                  </a:cxn>
                  <a:cxn ang="0">
                    <a:pos x="42" y="6"/>
                  </a:cxn>
                  <a:cxn ang="0">
                    <a:pos x="66" y="36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604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/>
                <a:ahLst/>
                <a:cxnLst>
                  <a:cxn ang="0">
                    <a:pos x="54" y="89"/>
                  </a:cxn>
                  <a:cxn ang="0">
                    <a:pos x="65" y="83"/>
                  </a:cxn>
                  <a:cxn ang="0">
                    <a:pos x="48" y="35"/>
                  </a:cxn>
                  <a:cxn ang="0">
                    <a:pos x="89" y="65"/>
                  </a:cxn>
                  <a:cxn ang="0">
                    <a:pos x="101" y="59"/>
                  </a:cxn>
                  <a:cxn ang="0">
                    <a:pos x="83" y="0"/>
                  </a:cxn>
                  <a:cxn ang="0">
                    <a:pos x="71" y="12"/>
                  </a:cxn>
                  <a:cxn ang="0">
                    <a:pos x="83" y="41"/>
                  </a:cxn>
                  <a:cxn ang="0">
                    <a:pos x="48" y="23"/>
                  </a:cxn>
                  <a:cxn ang="0">
                    <a:pos x="36" y="29"/>
                  </a:cxn>
                  <a:cxn ang="0">
                    <a:pos x="45" y="68"/>
                  </a:cxn>
                  <a:cxn ang="0">
                    <a:pos x="18" y="41"/>
                  </a:cxn>
                  <a:cxn ang="0">
                    <a:pos x="0" y="53"/>
                  </a:cxn>
                  <a:cxn ang="0">
                    <a:pos x="54" y="89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605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/>
                <a:ahLst/>
                <a:cxnLst>
                  <a:cxn ang="0">
                    <a:pos x="36" y="78"/>
                  </a:cxn>
                  <a:cxn ang="0">
                    <a:pos x="83" y="48"/>
                  </a:cxn>
                  <a:cxn ang="0">
                    <a:pos x="54" y="0"/>
                  </a:cxn>
                  <a:cxn ang="0">
                    <a:pos x="0" y="30"/>
                  </a:cxn>
                  <a:cxn ang="0">
                    <a:pos x="6" y="36"/>
                  </a:cxn>
                  <a:cxn ang="0">
                    <a:pos x="42" y="18"/>
                  </a:cxn>
                  <a:cxn ang="0">
                    <a:pos x="54" y="30"/>
                  </a:cxn>
                  <a:cxn ang="0">
                    <a:pos x="24" y="48"/>
                  </a:cxn>
                  <a:cxn ang="0">
                    <a:pos x="30" y="54"/>
                  </a:cxn>
                  <a:cxn ang="0">
                    <a:pos x="60" y="36"/>
                  </a:cxn>
                  <a:cxn ang="0">
                    <a:pos x="66" y="48"/>
                  </a:cxn>
                  <a:cxn ang="0">
                    <a:pos x="30" y="66"/>
                  </a:cxn>
                  <a:cxn ang="0">
                    <a:pos x="36" y="78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606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/>
                <a:ahLst/>
                <a:cxnLst>
                  <a:cxn ang="0">
                    <a:pos x="90" y="30"/>
                  </a:cxn>
                  <a:cxn ang="0">
                    <a:pos x="66" y="0"/>
                  </a:cxn>
                  <a:cxn ang="0">
                    <a:pos x="0" y="36"/>
                  </a:cxn>
                  <a:cxn ang="0">
                    <a:pos x="24" y="72"/>
                  </a:cxn>
                  <a:cxn ang="0">
                    <a:pos x="36" y="66"/>
                  </a:cxn>
                  <a:cxn ang="0">
                    <a:pos x="18" y="42"/>
                  </a:cxn>
                  <a:cxn ang="0">
                    <a:pos x="36" y="30"/>
                  </a:cxn>
                  <a:cxn ang="0">
                    <a:pos x="54" y="54"/>
                  </a:cxn>
                  <a:cxn ang="0">
                    <a:pos x="60" y="48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78" y="42"/>
                  </a:cxn>
                  <a:cxn ang="0">
                    <a:pos x="90" y="30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607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/>
                <a:ahLst/>
                <a:cxnLst>
                  <a:cxn ang="0">
                    <a:pos x="42" y="60"/>
                  </a:cxn>
                  <a:cxn ang="0">
                    <a:pos x="42" y="60"/>
                  </a:cxn>
                  <a:cxn ang="0">
                    <a:pos x="72" y="12"/>
                  </a:cxn>
                  <a:cxn ang="0">
                    <a:pos x="66" y="0"/>
                  </a:cxn>
                  <a:cxn ang="0">
                    <a:pos x="0" y="42"/>
                  </a:cxn>
                  <a:cxn ang="0">
                    <a:pos x="6" y="54"/>
                  </a:cxn>
                  <a:cxn ang="0">
                    <a:pos x="54" y="24"/>
                  </a:cxn>
                  <a:cxn ang="0">
                    <a:pos x="54" y="24"/>
                  </a:cxn>
                  <a:cxn ang="0">
                    <a:pos x="18" y="72"/>
                  </a:cxn>
                  <a:cxn ang="0">
                    <a:pos x="24" y="84"/>
                  </a:cxn>
                  <a:cxn ang="0">
                    <a:pos x="90" y="42"/>
                  </a:cxn>
                  <a:cxn ang="0">
                    <a:pos x="84" y="30"/>
                  </a:cxn>
                  <a:cxn ang="0">
                    <a:pos x="42" y="60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608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609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/>
                <a:ahLst/>
                <a:cxnLst>
                  <a:cxn ang="0">
                    <a:pos x="18" y="48"/>
                  </a:cxn>
                  <a:cxn ang="0">
                    <a:pos x="18" y="48"/>
                  </a:cxn>
                  <a:cxn ang="0">
                    <a:pos x="30" y="42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18" y="48"/>
                  </a:cxn>
                  <a:cxn ang="0">
                    <a:pos x="18" y="48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610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0" y="36"/>
                  </a:cxn>
                  <a:cxn ang="0">
                    <a:pos x="0" y="6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611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2612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2613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614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615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616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62617" name="Rectangle 15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62618" name="Rectangle 15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62619" name="Rectangle 15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62620" name="Rectangle 15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</a:defRPr>
            </a:lvl1pPr>
          </a:lstStyle>
          <a:p>
            <a:fld id="{F3EC226C-0121-45BC-A9FB-7797F18DC8FB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2621" name="Rectangle 157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00200"/>
            <a:ext cx="8540750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63" r:id="rId1"/>
    <p:sldLayoutId id="2147483964" r:id="rId2"/>
    <p:sldLayoutId id="2147483965" r:id="rId3"/>
    <p:sldLayoutId id="2147483966" r:id="rId4"/>
    <p:sldLayoutId id="2147483967" r:id="rId5"/>
    <p:sldLayoutId id="2147483968" r:id="rId6"/>
    <p:sldLayoutId id="2147483969" r:id="rId7"/>
    <p:sldLayoutId id="2147483970" r:id="rId8"/>
    <p:sldLayoutId id="2147483971" r:id="rId9"/>
    <p:sldLayoutId id="2147483972" r:id="rId10"/>
    <p:sldLayoutId id="2147483973" r:id="rId11"/>
    <p:sldLayoutId id="2147483974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26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2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617" grpId="0"/>
      <p:bldP spid="62621" grpId="0" build="p" rev="1">
        <p:tmplLst>
          <p:tmpl lvl="1">
            <p:tnLst>
              <p:par>
                <p:cTn presetID="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6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>
                          <p:stCondLst>
                            <p:cond delay="0"/>
                          </p:stCondLst>
                        </p:cTn>
                        <p:tgtEl>
                          <p:spTgt spid="626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>
                          <p:stCondLst>
                            <p:cond delay="0"/>
                          </p:stCondLst>
                        </p:cTn>
                        <p:tgtEl>
                          <p:spTgt spid="626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6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>
                          <p:stCondLst>
                            <p:cond delay="0"/>
                          </p:stCondLst>
                        </p:cTn>
                        <p:tgtEl>
                          <p:spTgt spid="626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>
                          <p:stCondLst>
                            <p:cond delay="0"/>
                          </p:stCondLst>
                        </p:cTn>
                        <p:tgtEl>
                          <p:spTgt spid="626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6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>
                          <p:stCondLst>
                            <p:cond delay="0"/>
                          </p:stCondLst>
                        </p:cTn>
                        <p:tgtEl>
                          <p:spTgt spid="626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>
                          <p:stCondLst>
                            <p:cond delay="0"/>
                          </p:stCondLst>
                        </p:cTn>
                        <p:tgtEl>
                          <p:spTgt spid="626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6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>
                          <p:stCondLst>
                            <p:cond delay="0"/>
                          </p:stCondLst>
                        </p:cTn>
                        <p:tgtEl>
                          <p:spTgt spid="626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>
                          <p:stCondLst>
                            <p:cond delay="0"/>
                          </p:stCondLst>
                        </p:cTn>
                        <p:tgtEl>
                          <p:spTgt spid="626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6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>
                          <p:stCondLst>
                            <p:cond delay="0"/>
                          </p:stCondLst>
                        </p:cTn>
                        <p:tgtEl>
                          <p:spTgt spid="626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>
                          <p:stCondLst>
                            <p:cond delay="0"/>
                          </p:stCondLst>
                        </p:cTn>
                        <p:tgtEl>
                          <p:spTgt spid="626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78851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8852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/>
              <a:ahLst/>
              <a:cxnLst>
                <a:cxn ang="0">
                  <a:pos x="4560" y="932"/>
                </a:cxn>
                <a:cxn ang="0">
                  <a:pos x="0" y="1199"/>
                </a:cxn>
                <a:cxn ang="0">
                  <a:pos x="0" y="0"/>
                </a:cxn>
                <a:cxn ang="0">
                  <a:pos x="4562" y="0"/>
                </a:cxn>
                <a:cxn ang="0">
                  <a:pos x="4560" y="932"/>
                </a:cxn>
                <a:cxn ang="0">
                  <a:pos x="4560" y="932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885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7885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8855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7885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7885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C3FC5734-BA85-4DD9-A7EA-22DA561AC5BF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76" r:id="rId1"/>
    <p:sldLayoutId id="2147483977" r:id="rId2"/>
    <p:sldLayoutId id="2147483978" r:id="rId3"/>
    <p:sldLayoutId id="2147483979" r:id="rId4"/>
    <p:sldLayoutId id="2147483980" r:id="rId5"/>
    <p:sldLayoutId id="2147483981" r:id="rId6"/>
    <p:sldLayoutId id="2147483982" r:id="rId7"/>
    <p:sldLayoutId id="2147483983" r:id="rId8"/>
    <p:sldLayoutId id="2147483984" r:id="rId9"/>
    <p:sldLayoutId id="2147483985" r:id="rId10"/>
    <p:sldLayoutId id="2147483986" r:id="rId11"/>
    <p:sldLayoutId id="2147483987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88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88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88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88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788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3" grpId="0"/>
      <p:bldP spid="78854" grpId="0" build="p">
        <p:tmplLst>
          <p:tmpl lvl="1">
            <p:tnLst>
              <p:par>
                <p:cTn presetID="14" presetClass="entr" presetSubtype="1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88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7885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88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7885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88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7885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88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7885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88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7885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187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1187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1187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12867A66-FD38-4BAE-AE99-1093CA4A1F5A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89" r:id="rId1"/>
    <p:sldLayoutId id="2147483990" r:id="rId2"/>
    <p:sldLayoutId id="2147483991" r:id="rId3"/>
    <p:sldLayoutId id="2147483992" r:id="rId4"/>
    <p:sldLayoutId id="2147483993" r:id="rId5"/>
    <p:sldLayoutId id="2147483994" r:id="rId6"/>
    <p:sldLayoutId id="2147483995" r:id="rId7"/>
    <p:sldLayoutId id="2147483996" r:id="rId8"/>
    <p:sldLayoutId id="2147483997" r:id="rId9"/>
    <p:sldLayoutId id="2147483998" r:id="rId10"/>
    <p:sldLayoutId id="2147483999" r:id="rId11"/>
    <p:sldLayoutId id="2147484000" r:id="rId12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8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6" grpId="0"/>
      <p:bldP spid="118787" grpId="0" build="p">
        <p:tmplLst>
          <p:tmpl lvl="1">
            <p:tnLst>
              <p:par>
                <p:cTn presetID="49" presetClass="entr" presetSubtype="0" decel="10000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87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1878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878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8787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1878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87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1878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878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8787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1878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87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1878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878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8787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1878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87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1878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878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8787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1878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87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1878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878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8787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1878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303963" y="0"/>
            <a:ext cx="2840037" cy="3254375"/>
            <a:chOff x="3115" y="0"/>
            <a:chExt cx="2170" cy="2486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32100" name="Oval 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2101" name="Oval 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32103" name="Oval 7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2104" name="Oval 8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5" name="Group 9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32106" name="Oval 10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2107" name="Oval 11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6" name="Group 12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7" name="Group 13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32110" name="Oval 14"/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32111" name="Oval 15"/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8" name="Group 16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9" name="Group 17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32114" name="Freeform 18"/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32115" name="Freeform 19"/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0" name="Group 20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32117" name="Freeform 21"/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32118" name="Freeform 22"/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1" name="Group 23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32120" name="Freeform 24"/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32121" name="Freeform 25"/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2" name="Group 26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32123" name="Freeform 27"/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32124" name="Freeform 28"/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3" name="Group 29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32126" name="Freeform 30"/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32127" name="Freeform 31"/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4" name="Group 32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32129" name="Freeform 33"/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32130" name="Freeform 34"/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5" name="Group 35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32132" name="Freeform 36"/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32133" name="Freeform 37"/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6" name="Group 38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32135" name="Freeform 39"/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32136" name="Freeform 40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7" name="Group 41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32138" name="Freeform 42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32139" name="Freeform 43"/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8" name="Group 44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32141" name="Freeform 45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32142" name="Freeform 46"/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9" name="Group 47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32144" name="Freeform 48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32145" name="Freeform 49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0" name="Group 50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32147" name="Freeform 51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32148" name="Freeform 52"/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1" name="Group 53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32150" name="Freeform 54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32151" name="Freeform 55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2" name="Group 56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32153" name="Freeform 57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32154" name="Freeform 58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3" name="Group 59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32156" name="Freeform 60"/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32157" name="Freeform 61"/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4" name="Group 62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32159" name="Freeform 63"/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32160" name="Freeform 64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5" name="Group 65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32162" name="Freeform 66"/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32163" name="Freeform 67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6" name="Group 68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32165" name="Freeform 69"/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32166" name="Freeform 70"/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7" name="Group 71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32168" name="Freeform 72"/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32169" name="Freeform 73"/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8" name="Group 74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32171" name="Freeform 75"/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32172" name="Freeform 76"/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9" name="Group 77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132174" name="Freeform 78"/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32175" name="Freeform 79"/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sp>
              <p:nvSpPr>
                <p:cNvPr id="132176" name="Freeform 80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/>
                  <a:ahLst/>
                  <a:cxnLst>
                    <a:cxn ang="0">
                      <a:pos x="0" y="504"/>
                    </a:cxn>
                    <a:cxn ang="0">
                      <a:pos x="864" y="168"/>
                    </a:cxn>
                    <a:cxn ang="0">
                      <a:pos x="1776" y="24"/>
                    </a:cxn>
                    <a:cxn ang="0">
                      <a:pos x="2736" y="24"/>
                    </a:cxn>
                    <a:cxn ang="0">
                      <a:pos x="2720" y="103"/>
                    </a:cxn>
                    <a:cxn ang="0">
                      <a:pos x="1764" y="103"/>
                    </a:cxn>
                    <a:cxn ang="0">
                      <a:pos x="654" y="292"/>
                    </a:cxn>
                    <a:cxn ang="0">
                      <a:pos x="0" y="504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32177" name="Freeform 81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/>
                  <a:ahLst/>
                  <a:cxnLst>
                    <a:cxn ang="0">
                      <a:pos x="5" y="8"/>
                    </a:cxn>
                    <a:cxn ang="0">
                      <a:pos x="485" y="56"/>
                    </a:cxn>
                    <a:cxn ang="0">
                      <a:pos x="1157" y="200"/>
                    </a:cxn>
                    <a:cxn ang="0">
                      <a:pos x="1611" y="432"/>
                    </a:cxn>
                    <a:cxn ang="0">
                      <a:pos x="1756" y="609"/>
                    </a:cxn>
                    <a:cxn ang="0">
                      <a:pos x="1689" y="787"/>
                    </a:cxn>
                    <a:cxn ang="0">
                      <a:pos x="1589" y="632"/>
                    </a:cxn>
                    <a:cxn ang="0">
                      <a:pos x="1389" y="454"/>
                    </a:cxn>
                    <a:cxn ang="0">
                      <a:pos x="1109" y="296"/>
                    </a:cxn>
                    <a:cxn ang="0">
                      <a:pos x="581" y="152"/>
                    </a:cxn>
                    <a:cxn ang="0">
                      <a:pos x="0" y="76"/>
                    </a:cxn>
                    <a:cxn ang="0">
                      <a:pos x="5" y="8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grpSp>
              <p:nvGrpSpPr>
                <p:cNvPr id="30" name="Group 82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132179" name="Freeform 83"/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32180" name="Freeform 84"/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1" name="Group 85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132182" name="Freeform 86"/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32183" name="Freeform 87"/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32161" name="Group 88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132185" name="Freeform 89"/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32186" name="Freeform 90"/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32164" name="Group 91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132188" name="Freeform 92"/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32189" name="Freeform 93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32167" name="Group 94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32191" name="Freeform 95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32192" name="Freeform 96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32170" name="Group 97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32194" name="Freeform 98"/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32195" name="Freeform 99"/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32173" name="Group 100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132197" name="Freeform 101"/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32198" name="Freeform 102"/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32178" name="Group 103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132200" name="Freeform 104"/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32201" name="Freeform 105"/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32181" name="Group 106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132203" name="Freeform 107"/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32204" name="Freeform 108"/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32184" name="Group 109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132206" name="Freeform 110"/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32207" name="Freeform 111"/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32187" name="Group 112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132209" name="Freeform 113"/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32210" name="Freeform 114"/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  <p:sp>
            <p:nvSpPr>
              <p:cNvPr id="132211" name="Freeform 115"/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2212" name="Arc 116"/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2213" name="Arc 117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G0" fmla="+- 17826 0 0"/>
                  <a:gd name="G1" fmla="+- 0 0 0"/>
                  <a:gd name="G2" fmla="+- 21600 0 0"/>
                  <a:gd name="T0" fmla="*/ 36729 w 36729"/>
                  <a:gd name="T1" fmla="*/ 10451 h 21600"/>
                  <a:gd name="T2" fmla="*/ 0 w 36729"/>
                  <a:gd name="T3" fmla="*/ 12197 h 21600"/>
                  <a:gd name="T4" fmla="*/ 17826 w 36729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2214" name="Arc 118"/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2215" name="Arc 119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G0" fmla="+- 8873 0 0"/>
                  <a:gd name="G1" fmla="+- 21600 0 0"/>
                  <a:gd name="G2" fmla="+- 21600 0 0"/>
                  <a:gd name="T0" fmla="*/ 0 w 30473"/>
                  <a:gd name="T1" fmla="*/ 1907 h 22305"/>
                  <a:gd name="T2" fmla="*/ 30462 w 30473"/>
                  <a:gd name="T3" fmla="*/ 22305 h 22305"/>
                  <a:gd name="T4" fmla="*/ 8873 w 30473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2216" name="Arc 120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2217" name="Arc 121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2218" name="Arc 122"/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2219" name="Arc 123"/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2220" name="Freeform 124"/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2221" name="Freeform 125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2222" name="Arc 126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G0" fmla="+- 15230 0 0"/>
                  <a:gd name="G1" fmla="+- 21600 0 0"/>
                  <a:gd name="G2" fmla="+- 21600 0 0"/>
                  <a:gd name="T0" fmla="*/ 0 w 36830"/>
                  <a:gd name="T1" fmla="*/ 6283 h 22305"/>
                  <a:gd name="T2" fmla="*/ 36819 w 36830"/>
                  <a:gd name="T3" fmla="*/ 22305 h 22305"/>
                  <a:gd name="T4" fmla="*/ 15230 w 3683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2223" name="Arc 127"/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G0" fmla="+- 18231 0 0"/>
                  <a:gd name="G1" fmla="+- 21600 0 0"/>
                  <a:gd name="G2" fmla="+- 21600 0 0"/>
                  <a:gd name="T0" fmla="*/ 0 w 31881"/>
                  <a:gd name="T1" fmla="*/ 10016 h 21600"/>
                  <a:gd name="T2" fmla="*/ 31881 w 31881"/>
                  <a:gd name="T3" fmla="*/ 4860 h 21600"/>
                  <a:gd name="T4" fmla="*/ 18231 w 3188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2224" name="Arc 128"/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1146"/>
                  <a:gd name="T1" fmla="*/ 4512 h 21600"/>
                  <a:gd name="T2" fmla="*/ 31146 w 31146"/>
                  <a:gd name="T3" fmla="*/ 9561 h 21600"/>
                  <a:gd name="T4" fmla="*/ 13212 w 3114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2225" name="Freeform 129"/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2226" name="Freeform 130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2227" name="Freeform 131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2228" name="Freeform 132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2229" name="Freeform 133"/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2230" name="Freeform 134"/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2231" name="Freeform 135"/>
              <p:cNvSpPr>
                <a:spLocks/>
              </p:cNvSpPr>
              <p:nvPr/>
            </p:nvSpPr>
            <p:spPr bwMode="hidden">
              <a:xfrm rot="20253369">
                <a:off x="4401" y="599"/>
                <a:ext cx="174" cy="32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2232" name="Freeform 136"/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132233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1625"/>
            <a:ext cx="7772400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32234" name="Rectangle 1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32235" name="Rectangle 1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32236" name="Rectangle 1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32237" name="Rectangle 1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57A5EB8A-A2F5-41B9-9DF7-58298EE55597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02" r:id="rId1"/>
    <p:sldLayoutId id="2147484003" r:id="rId2"/>
    <p:sldLayoutId id="2147484004" r:id="rId3"/>
    <p:sldLayoutId id="2147484005" r:id="rId4"/>
    <p:sldLayoutId id="2147484006" r:id="rId5"/>
    <p:sldLayoutId id="2147484007" r:id="rId6"/>
    <p:sldLayoutId id="2147484008" r:id="rId7"/>
    <p:sldLayoutId id="2147484009" r:id="rId8"/>
    <p:sldLayoutId id="2147484010" r:id="rId9"/>
    <p:sldLayoutId id="2147484011" r:id="rId10"/>
    <p:sldLayoutId id="2147484012" r:id="rId11"/>
    <p:sldLayoutId id="2147484013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2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2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2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2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2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2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2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2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2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2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233" grpId="0"/>
      <p:bldP spid="132234" grpId="0" build="p">
        <p:tmplLst>
          <p:tmpl lvl="1">
            <p:tnLst>
              <p:par>
                <p:cTn presetID="1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22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3223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22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3223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22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3223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22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3223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22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3223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Times New Roman" pitchFamily="18" charset="0"/>
        <a:buChar char="−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136195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6196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/>
              <a:ahLst/>
              <a:cxnLst>
                <a:cxn ang="0">
                  <a:pos x="330" y="1764"/>
                </a:cxn>
                <a:cxn ang="0">
                  <a:pos x="0" y="1764"/>
                </a:cxn>
                <a:cxn ang="0">
                  <a:pos x="0" y="3168"/>
                </a:cxn>
                <a:cxn ang="0">
                  <a:pos x="5550" y="3168"/>
                </a:cxn>
                <a:cxn ang="0">
                  <a:pos x="5550" y="0"/>
                </a:cxn>
                <a:cxn ang="0">
                  <a:pos x="330" y="0"/>
                </a:cxn>
                <a:cxn ang="0">
                  <a:pos x="330" y="1764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6197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6198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6199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6200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6201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6202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3620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3620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3620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D25BFBC9-99AD-486F-8E45-2F1DE7438C59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136206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36207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15" r:id="rId1"/>
    <p:sldLayoutId id="2147484016" r:id="rId2"/>
    <p:sldLayoutId id="2147484017" r:id="rId3"/>
    <p:sldLayoutId id="2147484018" r:id="rId4"/>
    <p:sldLayoutId id="2147484019" r:id="rId5"/>
    <p:sldLayoutId id="2147484020" r:id="rId6"/>
    <p:sldLayoutId id="2147484021" r:id="rId7"/>
    <p:sldLayoutId id="2147484022" r:id="rId8"/>
    <p:sldLayoutId id="2147484023" r:id="rId9"/>
    <p:sldLayoutId id="2147484024" r:id="rId10"/>
    <p:sldLayoutId id="2147484025" r:id="rId11"/>
    <p:sldLayoutId id="2147484026" r:id="rId12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206" grpId="0"/>
      <p:bldP spid="136207" grpId="0" build="p">
        <p:tmplLst>
          <p:tmpl lvl="1">
            <p:tnLst>
              <p:par>
                <p:cTn presetID="1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620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3620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620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3620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620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3620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620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3620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620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3620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14339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40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41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42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43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44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45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46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47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48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49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50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51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52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53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54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55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56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4357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4358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4359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14D5411B-C5CA-4667-9628-2428C83F639E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14360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4361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FB32B77C-A582-492D-AFE5-DE64C61479B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28" r:id="rId1"/>
    <p:sldLayoutId id="2147484029" r:id="rId2"/>
    <p:sldLayoutId id="2147484030" r:id="rId3"/>
    <p:sldLayoutId id="2147484031" r:id="rId4"/>
    <p:sldLayoutId id="2147484032" r:id="rId5"/>
    <p:sldLayoutId id="2147484033" r:id="rId6"/>
    <p:sldLayoutId id="2147484034" r:id="rId7"/>
    <p:sldLayoutId id="2147484035" r:id="rId8"/>
    <p:sldLayoutId id="2147484036" r:id="rId9"/>
    <p:sldLayoutId id="2147484037" r:id="rId10"/>
    <p:sldLayoutId id="2147484038" r:id="rId11"/>
    <p:sldLayoutId id="2147484039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 C 0.007 -0.01333  0.014 -0.028  0.021 -0.04667  C 0.04 -0.1  0.045 -0.152  0.031 -0.16  C 0.017 -0.16933  -0.01 -0.132  -0.029 -0.07867  C -0.039 -0.05067  -0.045 -0.024  -0.047 -0.004  C -0.05 0.012  -0.051 0.028  -0.051 0.04667  C -0.051 0.10667  -0.038 0.156  -0.023 0.156  C -0.008 0.156  0.005 0.10667  0.005 0.04667  C 0.005 0.01867  0.002 -0.008  -0.003 -0.02667  C -0.005 -0.04267  -0.01 -0.06  -0.016 -0.07733  C -0.036 -0.132  -0.063 -0.16933  -0.077 -0.16  C -0.091 -0.15067  -0.086 -0.1  -0.066 -0.04533  C -0.058 -0.02  -0.047 0.00133  -0.036 0.016  C -0.028 0.02933  -0.019 0.04133  -0.007 0.05333  C 0.029 0.092  0.065 0.10933  0.075 0.09333  C 0.084 0.07733  0.064 0.03333  0.028 -0.004  C 0.013 -0.02  -0.003 -0.032  -0.016 -0.04  C -0.028 -0.048  -0.043 -0.05467  -0.059 -0.05867  C -0.103 -0.072  -0.141 -0.068  -0.144 -0.04667  C -0.148 -0.02667  -0.115 0.0  -0.071 0.01333  C -0.051 0.01867  -0.032 0.02133  -0.017 0.02  C -0.004 0.02  0.01 0.01733  0.025 0.01333  C 0.069 0.0  0.102 -0.028  0.098 -0.048  C 0.095 -0.068  0.057 -0.07333  0.013 -0.06  C -0.008 -0.05333  -0.027 -0.044  -0.04 -0.03333  C -0.051 -0.02533  -0.062 -0.016  -0.074 -0.004  C -0.109 0.03467  -0.13 0.07733  -0.12 0.09333  C -0.111 0.10933  -0.074 0.092  -0.039 0.05467  C -0.022 0.036  -0.008 0.01733  0.0 0.0  Z" pathEditMode="relative">
                                      <p:cBhvr>
                                        <p:cTn id="6" dur="129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3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3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98" decel="100000" fill="hold"/>
                                        <p:tgtEl>
                                          <p:spTgt spid="143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43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3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3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98" decel="100000" fill="hold"/>
                                        <p:tgtEl>
                                          <p:spTgt spid="143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43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3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3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98" decel="100000" fill="hold"/>
                                        <p:tgtEl>
                                          <p:spTgt spid="143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43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3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3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98" decel="100000" fill="hold"/>
                                        <p:tgtEl>
                                          <p:spTgt spid="143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43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3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3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98" decel="100000" fill="hold"/>
                                        <p:tgtEl>
                                          <p:spTgt spid="143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43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7" grpId="0"/>
      <p:bldP spid="14358" grpId="0" build="p">
        <p:tmplLst>
          <p:tmpl lvl="1">
            <p:tnLst>
              <p:par>
                <p:cTn presetID="3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3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435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435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43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43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3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435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435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43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43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3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435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435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43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43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3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435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435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43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43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3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435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435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43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43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87450" y="2416175"/>
            <a:ext cx="65532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5516563"/>
            <a:ext cx="9144000" cy="1341437"/>
          </a:xfrm>
          <a:prstGeom prst="rect">
            <a:avLst/>
          </a:prstGeom>
          <a:gradFill rotWithShape="1">
            <a:gsLst>
              <a:gs pos="0">
                <a:srgbClr val="765E2F">
                  <a:alpha val="0"/>
                </a:srgbClr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uk-UA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6338" y="2997200"/>
            <a:ext cx="7643812" cy="345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3" r:id="rId1"/>
    <p:sldLayoutId id="2147484184" r:id="rId2"/>
    <p:sldLayoutId id="2147484185" r:id="rId3"/>
    <p:sldLayoutId id="2147484186" r:id="rId4"/>
    <p:sldLayoutId id="2147484187" r:id="rId5"/>
    <p:sldLayoutId id="2147484188" r:id="rId6"/>
    <p:sldLayoutId id="2147484189" r:id="rId7"/>
    <p:sldLayoutId id="2147484190" r:id="rId8"/>
    <p:sldLayoutId id="2147484191" r:id="rId9"/>
    <p:sldLayoutId id="2147484192" r:id="rId10"/>
    <p:sldLayoutId id="2147484193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 C 0.007 -0.01333  0.014 -0.028  0.021 -0.04667  C 0.04 -0.1  0.045 -0.152  0.031 -0.16  C 0.017 -0.16933  -0.01 -0.132  -0.029 -0.07867  C -0.039 -0.05067  -0.045 -0.024  -0.047 -0.004  C -0.05 0.012  -0.051 0.028  -0.051 0.04667  C -0.051 0.10667  -0.038 0.156  -0.023 0.156  C -0.008 0.156  0.005 0.10667  0.005 0.04667  C 0.005 0.01867  0.002 -0.008  -0.003 -0.02667  C -0.005 -0.04267  -0.01 -0.06  -0.016 -0.07733  C -0.036 -0.132  -0.063 -0.16933  -0.077 -0.16  C -0.091 -0.15067  -0.086 -0.1  -0.066 -0.04533  C -0.058 -0.02  -0.047 0.00133  -0.036 0.016  C -0.028 0.02933  -0.019 0.04133  -0.007 0.05333  C 0.029 0.092  0.065 0.10933  0.075 0.09333  C 0.084 0.07733  0.064 0.03333  0.028 -0.004  C 0.013 -0.02  -0.003 -0.032  -0.016 -0.04  C -0.028 -0.048  -0.043 -0.05467  -0.059 -0.05867  C -0.103 -0.072  -0.141 -0.068  -0.144 -0.04667  C -0.148 -0.02667  -0.115 0.0  -0.071 0.01333  C -0.051 0.01867  -0.032 0.02133  -0.017 0.02  C -0.004 0.02  0.01 0.01733  0.025 0.01333  C 0.069 0.0  0.102 -0.028  0.098 -0.048  C 0.095 -0.068  0.057 -0.07333  0.013 -0.06  C -0.008 -0.05333  -0.027 -0.044  -0.04 -0.03333  C -0.051 -0.02533  -0.062 -0.016  -0.074 -0.004  C -0.109 0.03467  -0.13 0.07733  -0.12 0.09333  C -0.111 0.10933  -0.074 0.092  -0.039 0.05467  C -0.022 0.036  -0.008 0.01733  0.0 0.0  Z" pathEditMode="relative">
                                      <p:cBhvr>
                                        <p:cTn id="6" dur="129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98" decel="1000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98" decel="1000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98" decel="1000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98" decel="1000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98" decel="1000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/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5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9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8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91.xml"/><Relationship Id="rId6" Type="http://schemas.microsoft.com/office/2007/relationships/diagramDrawing" Target="../diagrams/drawing2.xml"/><Relationship Id="rId11" Type="http://schemas.openxmlformats.org/officeDocument/2006/relationships/image" Target="../media/image12.jpeg"/><Relationship Id="rId5" Type="http://schemas.openxmlformats.org/officeDocument/2006/relationships/diagramColors" Target="../diagrams/colors2.xml"/><Relationship Id="rId10" Type="http://schemas.openxmlformats.org/officeDocument/2006/relationships/image" Target="../media/image11.jpe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image" Target="../media/image13.gif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91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1.xml"/><Relationship Id="rId6" Type="http://schemas.openxmlformats.org/officeDocument/2006/relationships/image" Target="../media/image18.jpeg"/><Relationship Id="rId5" Type="http://schemas.openxmlformats.org/officeDocument/2006/relationships/image" Target="../media/image17.gif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6.xml"/><Relationship Id="rId6" Type="http://schemas.openxmlformats.org/officeDocument/2006/relationships/image" Target="../media/image25.jpg"/><Relationship Id="rId5" Type="http://schemas.openxmlformats.org/officeDocument/2006/relationships/image" Target="../media/image6.pn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8.xml"/><Relationship Id="rId4" Type="http://schemas.openxmlformats.org/officeDocument/2006/relationships/image" Target="../media/image2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9.pn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071901" y="1412776"/>
            <a:ext cx="5072099" cy="1158968"/>
          </a:xfrm>
        </p:spPr>
        <p:txBody>
          <a:bodyPr/>
          <a:lstStyle/>
          <a:p>
            <a:r>
              <a:rPr lang="en-US" sz="5400" dirty="0"/>
              <a:t> The</a:t>
            </a:r>
            <a:r>
              <a:rPr lang="ru-RU" sz="5400" dirty="0"/>
              <a:t> </a:t>
            </a:r>
            <a:r>
              <a:rPr lang="en-US" sz="5400" dirty="0" err="1"/>
              <a:t>jOURNALISM</a:t>
            </a:r>
            <a:br>
              <a:rPr lang="en-US" sz="5400" dirty="0"/>
            </a:br>
            <a:r>
              <a:rPr lang="en-US" sz="5400" dirty="0"/>
              <a:t>           </a:t>
            </a:r>
            <a:endParaRPr lang="ru-RU" sz="5400" dirty="0"/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14356"/>
            <a:ext cx="4071902" cy="6143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 descr="fla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28190" y="4786322"/>
            <a:ext cx="3320496" cy="1758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festival.1september.ru/articles/311186/img1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7929618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928671"/>
            <a:ext cx="6811988" cy="142876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20" y="928670"/>
          <a:ext cx="8462992" cy="50943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-214346" y="428604"/>
          <a:ext cx="9144000" cy="628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14348" y="2714620"/>
            <a:ext cx="2708370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2800" b="1" dirty="0">
                <a:ln w="11430"/>
                <a:solidFill>
                  <a:schemeClr val="tx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NEWSPAPERS</a:t>
            </a:r>
            <a:endParaRPr lang="ru-RU" sz="2800" b="1" dirty="0">
              <a:ln w="11430"/>
              <a:solidFill>
                <a:schemeClr val="tx2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71802" y="1000108"/>
            <a:ext cx="2624436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 prst="angle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32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TELEVISION</a:t>
            </a:r>
            <a:endParaRPr lang="ru-RU" sz="3200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71604" y="5357826"/>
            <a:ext cx="250033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 prst="angle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3200" b="1" dirty="0">
                <a:ln w="11430"/>
                <a:solidFill>
                  <a:schemeClr val="tx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INTERNET</a:t>
            </a:r>
            <a:endParaRPr lang="ru-RU" sz="3200" b="1" dirty="0">
              <a:ln w="11430"/>
              <a:solidFill>
                <a:schemeClr val="tx2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29322" y="2643182"/>
            <a:ext cx="1672253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 prst="angle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3600" b="1" dirty="0">
                <a:ln w="11430"/>
                <a:solidFill>
                  <a:schemeClr val="tx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RADIO</a:t>
            </a:r>
            <a:endParaRPr lang="ru-RU" sz="3600" b="1" dirty="0">
              <a:ln w="11430"/>
              <a:solidFill>
                <a:schemeClr val="tx2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29124" y="5572140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 prst="angle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3200" b="1" dirty="0">
                <a:ln w="11430"/>
                <a:solidFill>
                  <a:schemeClr val="tx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MAGAZINES</a:t>
            </a:r>
            <a:endParaRPr lang="ru-RU" sz="3200" b="1" dirty="0">
              <a:ln w="11430"/>
              <a:solidFill>
                <a:schemeClr val="tx2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4" name="Рисунок 13" descr="web2.jpe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529416">
            <a:off x="723397" y="460533"/>
            <a:ext cx="1960233" cy="1368216"/>
          </a:xfrm>
          <a:prstGeom prst="rect">
            <a:avLst/>
          </a:prstGeom>
        </p:spPr>
      </p:pic>
      <p:pic>
        <p:nvPicPr>
          <p:cNvPr id="13" name="Рисунок 12" descr="хомяк.jpe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4071942"/>
            <a:ext cx="1684500" cy="1946170"/>
          </a:xfrm>
          <a:prstGeom prst="rect">
            <a:avLst/>
          </a:prstGeom>
        </p:spPr>
      </p:pic>
      <p:pic>
        <p:nvPicPr>
          <p:cNvPr id="16" name="Рисунок 15" descr="tv-channel-logo-designs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514708">
            <a:off x="5929322" y="285728"/>
            <a:ext cx="3037929" cy="1328739"/>
          </a:xfrm>
          <a:prstGeom prst="rect">
            <a:avLst/>
          </a:prstGeom>
        </p:spPr>
      </p:pic>
      <p:pic>
        <p:nvPicPr>
          <p:cNvPr id="17" name="Рисунок 16" descr="sunday express.jpe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519476">
            <a:off x="7269966" y="3670359"/>
            <a:ext cx="1443636" cy="1785942"/>
          </a:xfrm>
          <a:prstGeom prst="rect">
            <a:avLst/>
          </a:prstGeom>
        </p:spPr>
      </p:pic>
      <p:pic>
        <p:nvPicPr>
          <p:cNvPr id="18" name="Рисунок 17" descr="BBC.jpe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rot="1060783">
            <a:off x="7183487" y="5232042"/>
            <a:ext cx="1643074" cy="1226353"/>
          </a:xfrm>
          <a:prstGeom prst="rect">
            <a:avLst/>
          </a:prstGeom>
        </p:spPr>
      </p:pic>
    </p:spTree>
  </p:cSld>
  <p:clrMapOvr>
    <a:masterClrMapping/>
  </p:clrMapOvr>
  <p:transition spd="med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0166" y="214290"/>
            <a:ext cx="5575565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3200" b="1" dirty="0">
                <a:ln w="11430"/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NEWSPAPERS  IN  BRITAIN</a:t>
            </a:r>
            <a:endParaRPr lang="ru-RU" sz="3200" b="1" dirty="0">
              <a:ln w="11430"/>
              <a:solidFill>
                <a:srgbClr val="FFFF00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0" y="3214686"/>
          <a:ext cx="3714744" cy="3429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42844" y="4572008"/>
            <a:ext cx="1095172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b="1" dirty="0">
                <a:ln w="11430"/>
                <a:solidFill>
                  <a:schemeClr val="tx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QUILITY</a:t>
            </a:r>
          </a:p>
          <a:p>
            <a:r>
              <a:rPr lang="en-US" b="1" dirty="0">
                <a:ln w="11430"/>
                <a:solidFill>
                  <a:schemeClr val="tx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PRESS</a:t>
            </a:r>
            <a:endParaRPr lang="ru-RU" b="1" dirty="0">
              <a:ln w="11430"/>
              <a:solidFill>
                <a:schemeClr val="tx2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 flipH="1">
            <a:off x="1000100" y="3357562"/>
            <a:ext cx="1668796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b="1" dirty="0">
                <a:ln w="11430"/>
                <a:solidFill>
                  <a:schemeClr val="tx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THE TIMES</a:t>
            </a:r>
            <a:endParaRPr lang="ru-RU" b="1" dirty="0">
              <a:ln w="11430"/>
              <a:solidFill>
                <a:schemeClr val="tx2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85852" y="5214950"/>
            <a:ext cx="2364750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b="1" dirty="0">
                <a:ln w="11430"/>
                <a:solidFill>
                  <a:schemeClr val="tx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THE INDEPENDENT</a:t>
            </a:r>
            <a:endParaRPr lang="ru-RU" b="1" dirty="0">
              <a:ln w="11430"/>
              <a:solidFill>
                <a:schemeClr val="tx2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57290" y="4214818"/>
            <a:ext cx="1954381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b="1" dirty="0">
                <a:ln w="11430"/>
                <a:solidFill>
                  <a:schemeClr val="tx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THE GUARDIAN</a:t>
            </a:r>
            <a:endParaRPr lang="ru-RU" b="1" dirty="0">
              <a:ln w="11430"/>
              <a:solidFill>
                <a:schemeClr val="tx2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28662" y="5857892"/>
            <a:ext cx="171451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b="1" dirty="0">
                <a:ln w="11430"/>
                <a:solidFill>
                  <a:schemeClr val="tx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THE DAILY TELEGRAPH</a:t>
            </a:r>
            <a:endParaRPr lang="ru-RU" b="1" dirty="0">
              <a:ln w="11430"/>
              <a:solidFill>
                <a:schemeClr val="tx2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10" name="Схема 9"/>
          <p:cNvGraphicFramePr/>
          <p:nvPr/>
        </p:nvGraphicFramePr>
        <p:xfrm>
          <a:off x="4929190" y="3214686"/>
          <a:ext cx="4214810" cy="3500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214942" y="4643446"/>
            <a:ext cx="1313180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b="1" dirty="0">
                <a:ln w="11430"/>
                <a:solidFill>
                  <a:schemeClr val="tx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POPULAR</a:t>
            </a:r>
          </a:p>
          <a:p>
            <a:r>
              <a:rPr lang="en-US" b="1" dirty="0">
                <a:ln w="11430"/>
                <a:solidFill>
                  <a:schemeClr val="tx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PRESS</a:t>
            </a:r>
            <a:endParaRPr lang="ru-RU" b="1" dirty="0">
              <a:ln w="11430"/>
              <a:solidFill>
                <a:schemeClr val="tx2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00760" y="3286124"/>
            <a:ext cx="2005998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b="1" dirty="0">
                <a:ln w="11430"/>
                <a:solidFill>
                  <a:schemeClr val="tx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THE DAILY MAIL</a:t>
            </a:r>
            <a:endParaRPr lang="ru-RU" b="1" dirty="0">
              <a:ln w="11430"/>
              <a:solidFill>
                <a:schemeClr val="tx2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29388" y="4000504"/>
            <a:ext cx="2377895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b="1" dirty="0">
                <a:ln w="11430"/>
                <a:solidFill>
                  <a:schemeClr val="tx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THE DAILY MIRROR</a:t>
            </a:r>
            <a:endParaRPr lang="ru-RU" b="1" dirty="0">
              <a:ln w="11430"/>
              <a:solidFill>
                <a:schemeClr val="tx2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15206" y="4643446"/>
            <a:ext cx="1381789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b="1" dirty="0">
                <a:ln w="11430"/>
                <a:solidFill>
                  <a:schemeClr val="tx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THE DAILY</a:t>
            </a:r>
          </a:p>
          <a:p>
            <a:r>
              <a:rPr lang="en-US" b="1" dirty="0">
                <a:ln w="11430"/>
                <a:solidFill>
                  <a:schemeClr val="tx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EXPRESS</a:t>
            </a:r>
            <a:endParaRPr lang="ru-RU" b="1" dirty="0">
              <a:ln w="11430"/>
              <a:solidFill>
                <a:schemeClr val="tx2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86578" y="5572140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b="1" dirty="0">
                <a:ln w="11430"/>
                <a:solidFill>
                  <a:schemeClr val="tx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THE SUN</a:t>
            </a:r>
            <a:endParaRPr lang="ru-RU" b="1" dirty="0">
              <a:ln w="11430"/>
              <a:solidFill>
                <a:schemeClr val="tx2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15074" y="6215082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b="1" dirty="0">
                <a:ln w="11430"/>
                <a:solidFill>
                  <a:schemeClr val="tx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THE DAILY STAR</a:t>
            </a:r>
            <a:endParaRPr lang="ru-RU" b="1" dirty="0">
              <a:ln w="11430"/>
              <a:solidFill>
                <a:schemeClr val="tx2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26" name="File"/>
          <p:cNvSpPr>
            <a:spLocks noEditPoints="1" noChangeArrowheads="1"/>
          </p:cNvSpPr>
          <p:nvPr/>
        </p:nvSpPr>
        <p:spPr bwMode="auto">
          <a:xfrm>
            <a:off x="4786314" y="714356"/>
            <a:ext cx="4000528" cy="2357454"/>
          </a:xfrm>
          <a:custGeom>
            <a:avLst/>
            <a:gdLst>
              <a:gd name="T0" fmla="*/ 10981 w 21600"/>
              <a:gd name="T1" fmla="*/ 3240 h 21600"/>
              <a:gd name="T2" fmla="*/ 0 w 21600"/>
              <a:gd name="T3" fmla="*/ 10800 h 21600"/>
              <a:gd name="T4" fmla="*/ 10800 w 21600"/>
              <a:gd name="T5" fmla="*/ 21600 h 21600"/>
              <a:gd name="T6" fmla="*/ 21600 w 21600"/>
              <a:gd name="T7" fmla="*/ 10800 h 21600"/>
              <a:gd name="T8" fmla="*/ 0 w 21600"/>
              <a:gd name="T9" fmla="*/ 21600 h 21600"/>
              <a:gd name="T10" fmla="*/ 21600 w 21600"/>
              <a:gd name="T11" fmla="*/ 21600 h 21600"/>
              <a:gd name="T12" fmla="*/ 1086 w 21600"/>
              <a:gd name="T13" fmla="*/ 4628 h 21600"/>
              <a:gd name="T14" fmla="*/ 20635 w 21600"/>
              <a:gd name="T15" fmla="*/ 2028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Popular  newspapers </a:t>
            </a:r>
            <a:r>
              <a:rPr lang="en-US" b="1" dirty="0"/>
              <a:t>(known  as </a:t>
            </a:r>
            <a:r>
              <a:rPr lang="ru-RU" b="1" dirty="0"/>
              <a:t>«</a:t>
            </a:r>
            <a:r>
              <a:rPr lang="en-US" b="1" dirty="0"/>
              <a:t>tabloids</a:t>
            </a:r>
            <a:r>
              <a:rPr lang="ru-RU" b="1" dirty="0"/>
              <a:t>»</a:t>
            </a:r>
            <a:r>
              <a:rPr lang="en-US" b="1" dirty="0"/>
              <a:t>)  carry  a  lot  of  big  photographs, contain  short, simple  reports  on  the  main  news, stories  about  famous  people.</a:t>
            </a:r>
            <a:endParaRPr lang="ru-RU" b="1" dirty="0"/>
          </a:p>
        </p:txBody>
      </p:sp>
      <p:sp>
        <p:nvSpPr>
          <p:cNvPr id="1027" name="File"/>
          <p:cNvSpPr>
            <a:spLocks noEditPoints="1" noChangeArrowheads="1"/>
          </p:cNvSpPr>
          <p:nvPr/>
        </p:nvSpPr>
        <p:spPr bwMode="auto">
          <a:xfrm>
            <a:off x="214282" y="714356"/>
            <a:ext cx="3786214" cy="2357454"/>
          </a:xfrm>
          <a:custGeom>
            <a:avLst/>
            <a:gdLst>
              <a:gd name="T0" fmla="*/ 10981 w 21600"/>
              <a:gd name="T1" fmla="*/ 3240 h 21600"/>
              <a:gd name="T2" fmla="*/ 0 w 21600"/>
              <a:gd name="T3" fmla="*/ 10800 h 21600"/>
              <a:gd name="T4" fmla="*/ 10800 w 21600"/>
              <a:gd name="T5" fmla="*/ 21600 h 21600"/>
              <a:gd name="T6" fmla="*/ 21600 w 21600"/>
              <a:gd name="T7" fmla="*/ 10800 h 21600"/>
              <a:gd name="T8" fmla="*/ 0 w 21600"/>
              <a:gd name="T9" fmla="*/ 21600 h 21600"/>
              <a:gd name="T10" fmla="*/ 21600 w 21600"/>
              <a:gd name="T11" fmla="*/ 21600 h 21600"/>
              <a:gd name="T12" fmla="*/ 1086 w 21600"/>
              <a:gd name="T13" fmla="*/ 4628 h 21600"/>
              <a:gd name="T14" fmla="*/ 20635 w 21600"/>
              <a:gd name="T15" fmla="*/ 2028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Quality  newspapers </a:t>
            </a:r>
            <a:r>
              <a:rPr lang="en-US" b="1" dirty="0"/>
              <a:t>(known as </a:t>
            </a:r>
            <a:r>
              <a:rPr lang="ru-RU" b="1" dirty="0"/>
              <a:t>«</a:t>
            </a:r>
            <a:r>
              <a:rPr lang="en-US" b="1" dirty="0"/>
              <a:t>heavies</a:t>
            </a:r>
            <a:r>
              <a:rPr lang="ru-RU" b="1" dirty="0"/>
              <a:t>»</a:t>
            </a:r>
            <a:r>
              <a:rPr lang="en-US" b="1" dirty="0"/>
              <a:t>) contain  a  lot  of  serious  articles, e.g. about  politics, business, science, cultural news. </a:t>
            </a:r>
            <a:endParaRPr lang="ru-RU" b="1" dirty="0"/>
          </a:p>
        </p:txBody>
      </p:sp>
      <p:pic>
        <p:nvPicPr>
          <p:cNvPr id="22" name="Рисунок 21" descr="a17.gi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214678" y="2571744"/>
            <a:ext cx="2214578" cy="2357454"/>
          </a:xfrm>
          <a:prstGeom prst="rect">
            <a:avLst/>
          </a:prstGeom>
        </p:spPr>
      </p:pic>
    </p:spTree>
  </p:cSld>
  <p:clrMapOvr>
    <a:masterClrMapping/>
  </p:clrMapOvr>
  <p:transition>
    <p:wheel spokes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0"/>
            <a:ext cx="6942093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4000" b="1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WHAT’S  IN  THE  PAPERS?</a:t>
            </a:r>
            <a:endParaRPr lang="ru-RU" sz="4000" b="1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" name="Рисунок 9" descr="mirror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857232"/>
            <a:ext cx="3143272" cy="2067942"/>
          </a:xfrm>
          <a:prstGeom prst="rect">
            <a:avLst/>
          </a:prstGeom>
        </p:spPr>
      </p:pic>
      <p:pic>
        <p:nvPicPr>
          <p:cNvPr id="11" name="Рисунок 10" descr="the sun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714356"/>
            <a:ext cx="3391305" cy="1643074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142844" y="3429000"/>
            <a:ext cx="3929058" cy="209288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2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Bomb suspected in Russian crash </a:t>
            </a:r>
          </a:p>
          <a:p>
            <a:r>
              <a:rPr lang="en-US" b="1" dirty="0">
                <a:solidFill>
                  <a:schemeClr val="bg2"/>
                </a:solidFill>
              </a:rPr>
              <a:t>At least 39 people were killed and nearly 100 injured when a Russian express train came off the rails last night in what is being investigated as a bomb attack</a:t>
            </a:r>
            <a:r>
              <a:rPr lang="en-US" b="1" dirty="0">
                <a:solidFill>
                  <a:srgbClr val="FF0000"/>
                </a:solidFill>
              </a:rPr>
              <a:t>.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929190" y="3071810"/>
            <a:ext cx="3857652" cy="323165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2400" b="1" dirty="0">
                <a:ln w="1905"/>
                <a:solidFill>
                  <a:srgbClr val="FF00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Johnson condemns hacker to Xmas in a US jail</a:t>
            </a:r>
          </a:p>
          <a:p>
            <a:r>
              <a:rPr lang="en-US" sz="2400" b="1" dirty="0"/>
              <a:t> </a:t>
            </a:r>
            <a:r>
              <a:rPr lang="en-US" b="1" dirty="0"/>
              <a:t>by Paddy </a:t>
            </a:r>
            <a:r>
              <a:rPr lang="en-US" b="1" dirty="0" err="1"/>
              <a:t>McGuffin</a:t>
            </a:r>
            <a:endParaRPr lang="en-US" b="1" dirty="0"/>
          </a:p>
          <a:p>
            <a:endParaRPr lang="en-US" b="1" dirty="0"/>
          </a:p>
          <a:p>
            <a:r>
              <a:rPr lang="en-US" b="1" dirty="0"/>
              <a:t>Computer hacker Gary McKinnon is facing Christmas in a US jail after the Home Secretary refused to block his extradition.</a:t>
            </a:r>
          </a:p>
          <a:p>
            <a:endParaRPr lang="ru-RU" b="1" dirty="0"/>
          </a:p>
        </p:txBody>
      </p:sp>
      <p:pic>
        <p:nvPicPr>
          <p:cNvPr id="18" name="Рисунок 17" descr="morning sta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58082" y="3857628"/>
            <a:ext cx="1188720" cy="1005840"/>
          </a:xfrm>
          <a:prstGeom prst="rect">
            <a:avLst/>
          </a:prstGeom>
        </p:spPr>
      </p:pic>
      <p:pic>
        <p:nvPicPr>
          <p:cNvPr id="19" name="Рисунок 18" descr="morning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86446" y="6000768"/>
            <a:ext cx="3039217" cy="647702"/>
          </a:xfrm>
          <a:prstGeom prst="rect">
            <a:avLst/>
          </a:prstGeom>
        </p:spPr>
      </p:pic>
      <p:pic>
        <p:nvPicPr>
          <p:cNvPr id="21" name="Рисунок 20" descr="independent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4282" y="5500702"/>
            <a:ext cx="2428892" cy="547687"/>
          </a:xfrm>
          <a:prstGeom prst="rect">
            <a:avLst/>
          </a:prstGeom>
        </p:spPr>
      </p:pic>
      <p:pic>
        <p:nvPicPr>
          <p:cNvPr id="22" name="Рисунок 21" descr="the sun222.jpe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358082" y="2000240"/>
            <a:ext cx="1571636" cy="678661"/>
          </a:xfrm>
          <a:prstGeom prst="rect">
            <a:avLst/>
          </a:prstGeom>
        </p:spPr>
      </p:pic>
      <p:pic>
        <p:nvPicPr>
          <p:cNvPr id="23" name="Рисунок 22" descr="mirror234.jpeg"/>
          <p:cNvPicPr>
            <a:picLocks noChangeAspect="1"/>
          </p:cNvPicPr>
          <p:nvPr/>
        </p:nvPicPr>
        <p:blipFill>
          <a:blip r:embed="rId8" cstate="print"/>
          <a:srcRect b="1161"/>
          <a:stretch>
            <a:fillRect/>
          </a:stretch>
        </p:blipFill>
        <p:spPr>
          <a:xfrm>
            <a:off x="285720" y="2571744"/>
            <a:ext cx="1785950" cy="598106"/>
          </a:xfrm>
          <a:prstGeom prst="rect">
            <a:avLst/>
          </a:prstGeom>
        </p:spPr>
      </p:pic>
      <p:sp>
        <p:nvSpPr>
          <p:cNvPr id="1028" name="Document"/>
          <p:cNvSpPr>
            <a:spLocks noEditPoints="1" noChangeArrowheads="1"/>
          </p:cNvSpPr>
          <p:nvPr/>
        </p:nvSpPr>
        <p:spPr bwMode="auto">
          <a:xfrm>
            <a:off x="4714876" y="2928934"/>
            <a:ext cx="4143404" cy="3714776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9" name="Document"/>
          <p:cNvSpPr>
            <a:spLocks noEditPoints="1" noChangeArrowheads="1"/>
          </p:cNvSpPr>
          <p:nvPr/>
        </p:nvSpPr>
        <p:spPr bwMode="auto">
          <a:xfrm>
            <a:off x="0" y="3286124"/>
            <a:ext cx="4143372" cy="3571876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" name="Рисунок 29" descr="nevsky-train-2-EPA_268802c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857488" y="5572139"/>
            <a:ext cx="1785950" cy="1216975"/>
          </a:xfrm>
          <a:prstGeom prst="rect">
            <a:avLst/>
          </a:prstGeom>
        </p:spPr>
      </p:pic>
    </p:spTree>
  </p:cSld>
  <p:clrMapOvr>
    <a:masterClrMapping/>
  </p:clrMapOvr>
  <p:transition spd="med">
    <p:cover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492375"/>
            <a:ext cx="8229600" cy="1371600"/>
          </a:xfrm>
        </p:spPr>
        <p:txBody>
          <a:bodyPr/>
          <a:lstStyle/>
          <a:p>
            <a:pPr eaLnBrk="1" hangingPunct="1"/>
            <a:endParaRPr lang="ru-RU" sz="8000" b="1" dirty="0">
              <a:solidFill>
                <a:srgbClr val="CC3300"/>
              </a:solidFill>
              <a:effectLst/>
              <a:latin typeface="Times New Roman" pitchFamily="18" charset="0"/>
            </a:endParaRPr>
          </a:p>
        </p:txBody>
      </p:sp>
      <p:pic>
        <p:nvPicPr>
          <p:cNvPr id="48131" name="Picture 4" descr="жу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57350" cy="214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9925" y="3933825"/>
            <a:ext cx="1755775" cy="224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3" name="Picture 6" descr="чтени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4005263"/>
            <a:ext cx="1568450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4" name="Picture 7" descr="fla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163" y="260350"/>
            <a:ext cx="2376487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9A29AF4-8B2F-41A0-A09F-4572A3AC43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0"/>
            <a:ext cx="8085906" cy="649763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b="1">
                <a:solidFill>
                  <a:srgbClr val="CC0000"/>
                </a:solidFill>
                <a:effectLst/>
                <a:latin typeface="Times New Roman" pitchFamily="18" charset="0"/>
              </a:rPr>
              <a:t>Jackie.</a:t>
            </a:r>
            <a:endParaRPr lang="ru-RU" sz="4800" b="1">
              <a:solidFill>
                <a:srgbClr val="CC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484313"/>
            <a:ext cx="4038600" cy="48275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b="1" dirty="0">
              <a:solidFill>
                <a:srgbClr val="0000CC"/>
              </a:solidFill>
              <a:effectLst/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b="1" dirty="0">
              <a:solidFill>
                <a:srgbClr val="0000CC"/>
              </a:solidFill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b="1" dirty="0">
              <a:solidFill>
                <a:srgbClr val="0000CC"/>
              </a:solidFill>
              <a:effectLst/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b="1" dirty="0">
                <a:solidFill>
                  <a:srgbClr val="0000CC"/>
                </a:solidFill>
                <a:effectLst/>
                <a:latin typeface="Times New Roman" pitchFamily="18" charset="0"/>
              </a:rPr>
              <a:t>It is weekly magazine for girls around the age of 12-14 containing love stories in photographs and features on school parents romance pop music and fashion. There is a lot of confidential chatter and advice on various areas of life.</a:t>
            </a:r>
            <a:endParaRPr lang="ru-RU" b="1" dirty="0">
              <a:solidFill>
                <a:srgbClr val="0000CC"/>
              </a:solidFill>
              <a:effectLst/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b="1" dirty="0">
              <a:solidFill>
                <a:srgbClr val="0000CC"/>
              </a:solidFill>
              <a:effectLst/>
              <a:latin typeface="Times New Roman" pitchFamily="18" charset="0"/>
            </a:endParaRPr>
          </a:p>
        </p:txBody>
      </p:sp>
      <p:sp>
        <p:nvSpPr>
          <p:cNvPr id="43016" name="Rectangle 8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pic>
        <p:nvPicPr>
          <p:cNvPr id="49157" name="Picture 6" descr="журна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2322513"/>
            <a:ext cx="3744913" cy="453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1DB064F-0789-4460-873D-01533A9EC7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2" y="285068"/>
            <a:ext cx="4860032" cy="628786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9C4ABC2-E489-419F-92FF-F8BA1E4D3F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916" y="285068"/>
            <a:ext cx="4283968" cy="6166532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b="1">
                <a:solidFill>
                  <a:srgbClr val="FD7FAC"/>
                </a:solidFill>
                <a:effectLst/>
                <a:latin typeface="Times New Roman" pitchFamily="18" charset="0"/>
              </a:rPr>
              <a:t>Just Seventeen.</a:t>
            </a:r>
            <a:endParaRPr lang="ru-RU" sz="4800" b="1">
              <a:solidFill>
                <a:srgbClr val="FD7FAC"/>
              </a:solidFill>
              <a:effectLst/>
              <a:latin typeface="Times New Roman" pitchFamily="18" charset="0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628775"/>
            <a:ext cx="4038600" cy="48958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7200" b="1" dirty="0">
                <a:solidFill>
                  <a:srgbClr val="0000CC"/>
                </a:solidFill>
                <a:effectLst/>
                <a:latin typeface="Times New Roman" pitchFamily="18" charset="0"/>
              </a:rPr>
              <a:t>Lets have  a rest.</a:t>
            </a:r>
            <a:endParaRPr lang="ru-RU" sz="7200" b="1" dirty="0">
              <a:solidFill>
                <a:srgbClr val="0000CC"/>
              </a:solidFill>
              <a:effectLst/>
              <a:latin typeface="Times New Roman" pitchFamily="18" charset="0"/>
            </a:endParaRPr>
          </a:p>
        </p:txBody>
      </p:sp>
      <p:pic>
        <p:nvPicPr>
          <p:cNvPr id="51204" name="Picture 6" descr="жур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859338" y="1844675"/>
            <a:ext cx="3446462" cy="4464050"/>
          </a:xfrm>
          <a:noFill/>
        </p:spPr>
      </p:pic>
      <p:pic>
        <p:nvPicPr>
          <p:cNvPr id="2" name="aa88e103b4dfb11">
            <a:hlinkClick r:id="" action="ppaction://media"/>
            <a:extLst>
              <a:ext uri="{FF2B5EF4-FFF2-40B4-BE49-F238E27FC236}">
                <a16:creationId xmlns:a16="http://schemas.microsoft.com/office/drawing/2014/main" id="{62FD9DF3-AFAA-49EA-AE79-AC2D4ADB4AC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148064" y="332656"/>
            <a:ext cx="487362" cy="48736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98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Клен">
  <a:themeElements>
    <a:clrScheme name="Клен 1">
      <a:dk1>
        <a:srgbClr val="BB5F03"/>
      </a:dk1>
      <a:lt1>
        <a:srgbClr val="FFFFFF"/>
      </a:lt1>
      <a:dk2>
        <a:srgbClr val="993300"/>
      </a:dk2>
      <a:lt2>
        <a:srgbClr val="FEEC94"/>
      </a:lt2>
      <a:accent1>
        <a:srgbClr val="FF9900"/>
      </a:accent1>
      <a:accent2>
        <a:srgbClr val="B76A03"/>
      </a:accent2>
      <a:accent3>
        <a:srgbClr val="CAADAA"/>
      </a:accent3>
      <a:accent4>
        <a:srgbClr val="DADADA"/>
      </a:accent4>
      <a:accent5>
        <a:srgbClr val="FFCAAA"/>
      </a:accent5>
      <a:accent6>
        <a:srgbClr val="A65F02"/>
      </a:accent6>
      <a:hlink>
        <a:srgbClr val="FFFFCC"/>
      </a:hlink>
      <a:folHlink>
        <a:srgbClr val="CCCC00"/>
      </a:folHlink>
    </a:clrScheme>
    <a:fontScheme name="Клен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лен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лен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Граница">
  <a:themeElements>
    <a:clrScheme name="Граница 2">
      <a:dk1>
        <a:srgbClr val="5B5D6B"/>
      </a:dk1>
      <a:lt1>
        <a:srgbClr val="FFFFFF"/>
      </a:lt1>
      <a:dk2>
        <a:srgbClr val="5A5C6C"/>
      </a:dk2>
      <a:lt2>
        <a:srgbClr val="FFFFCC"/>
      </a:lt2>
      <a:accent1>
        <a:srgbClr val="9966FF"/>
      </a:accent1>
      <a:accent2>
        <a:srgbClr val="9383B3"/>
      </a:accent2>
      <a:accent3>
        <a:srgbClr val="B5B5BA"/>
      </a:accent3>
      <a:accent4>
        <a:srgbClr val="DADADA"/>
      </a:accent4>
      <a:accent5>
        <a:srgbClr val="CAB8FF"/>
      </a:accent5>
      <a:accent6>
        <a:srgbClr val="8576A2"/>
      </a:accent6>
      <a:hlink>
        <a:srgbClr val="A3C145"/>
      </a:hlink>
      <a:folHlink>
        <a:srgbClr val="6FA9B7"/>
      </a:folHlink>
    </a:clrScheme>
    <a:fontScheme name="Границ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Граница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раница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Разрез">
  <a:themeElements>
    <a:clrScheme name="Разрез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Разрез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зрез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зрез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Океан">
  <a:themeElements>
    <a:clrScheme name="Океан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Океан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Салют">
  <a:themeElements>
    <a:clrScheme name="Салют 1">
      <a:dk1>
        <a:srgbClr val="AF273E"/>
      </a:dk1>
      <a:lt1>
        <a:srgbClr val="FFCC00"/>
      </a:lt1>
      <a:dk2>
        <a:srgbClr val="000000"/>
      </a:dk2>
      <a:lt2>
        <a:srgbClr val="FFFFFF"/>
      </a:lt2>
      <a:accent1>
        <a:srgbClr val="FF8B17"/>
      </a:accent1>
      <a:accent2>
        <a:srgbClr val="FFE103"/>
      </a:accent2>
      <a:accent3>
        <a:srgbClr val="AAAAAA"/>
      </a:accent3>
      <a:accent4>
        <a:srgbClr val="DAAE00"/>
      </a:accent4>
      <a:accent5>
        <a:srgbClr val="FFC4AB"/>
      </a:accent5>
      <a:accent6>
        <a:srgbClr val="E7CC02"/>
      </a:accent6>
      <a:hlink>
        <a:srgbClr val="FF3399"/>
      </a:hlink>
      <a:folHlink>
        <a:srgbClr val="FE1F08"/>
      </a:folHlink>
    </a:clrScheme>
    <a:fontScheme name="Салют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алют 1">
        <a:dk1>
          <a:srgbClr val="AF273E"/>
        </a:dk1>
        <a:lt1>
          <a:srgbClr val="FFCC00"/>
        </a:lt1>
        <a:dk2>
          <a:srgbClr val="000000"/>
        </a:dk2>
        <a:lt2>
          <a:srgbClr val="FFFFFF"/>
        </a:lt2>
        <a:accent1>
          <a:srgbClr val="FF8B17"/>
        </a:accent1>
        <a:accent2>
          <a:srgbClr val="FFE103"/>
        </a:accent2>
        <a:accent3>
          <a:srgbClr val="AAAAAA"/>
        </a:accent3>
        <a:accent4>
          <a:srgbClr val="DAAE00"/>
        </a:accent4>
        <a:accent5>
          <a:srgbClr val="FFC4AB"/>
        </a:accent5>
        <a:accent6>
          <a:srgbClr val="E7CC02"/>
        </a:accent6>
        <a:hlink>
          <a:srgbClr val="FF3399"/>
        </a:hlink>
        <a:folHlink>
          <a:srgbClr val="FE1F0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2">
        <a:dk1>
          <a:srgbClr val="0000A4"/>
        </a:dk1>
        <a:lt1>
          <a:srgbClr val="CCFFFF"/>
        </a:lt1>
        <a:dk2>
          <a:srgbClr val="000066"/>
        </a:dk2>
        <a:lt2>
          <a:srgbClr val="00FFFF"/>
        </a:lt2>
        <a:accent1>
          <a:srgbClr val="51B2E3"/>
        </a:accent1>
        <a:accent2>
          <a:srgbClr val="04E8AC"/>
        </a:accent2>
        <a:accent3>
          <a:srgbClr val="AAAAB8"/>
        </a:accent3>
        <a:accent4>
          <a:srgbClr val="AEDADA"/>
        </a:accent4>
        <a:accent5>
          <a:srgbClr val="B3D5EF"/>
        </a:accent5>
        <a:accent6>
          <a:srgbClr val="03D29B"/>
        </a:accent6>
        <a:hlink>
          <a:srgbClr val="FF3399"/>
        </a:hlink>
        <a:folHlink>
          <a:srgbClr val="8F5FD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3">
        <a:dk1>
          <a:srgbClr val="9F237F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FF03E7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E702D1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4">
        <a:dk1>
          <a:srgbClr val="00603B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07FB18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06E315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5">
        <a:dk1>
          <a:srgbClr val="FF6600"/>
        </a:dk1>
        <a:lt1>
          <a:srgbClr val="FFFFFF"/>
        </a:lt1>
        <a:dk2>
          <a:srgbClr val="003366"/>
        </a:dk2>
        <a:lt2>
          <a:srgbClr val="FFFFFF"/>
        </a:lt2>
        <a:accent1>
          <a:srgbClr val="FF99FF"/>
        </a:accent1>
        <a:accent2>
          <a:srgbClr val="FFFF99"/>
        </a:accent2>
        <a:accent3>
          <a:srgbClr val="AAADB8"/>
        </a:accent3>
        <a:accent4>
          <a:srgbClr val="DADADA"/>
        </a:accent4>
        <a:accent5>
          <a:srgbClr val="FFCAFF"/>
        </a:accent5>
        <a:accent6>
          <a:srgbClr val="E7E78A"/>
        </a:accent6>
        <a:hlink>
          <a:srgbClr val="FF33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6">
        <a:dk1>
          <a:srgbClr val="000000"/>
        </a:dk1>
        <a:lt1>
          <a:srgbClr val="FFFFFF"/>
        </a:lt1>
        <a:dk2>
          <a:srgbClr val="993366"/>
        </a:dk2>
        <a:lt2>
          <a:srgbClr val="CCFFFF"/>
        </a:lt2>
        <a:accent1>
          <a:srgbClr val="CCECFF"/>
        </a:accent1>
        <a:accent2>
          <a:srgbClr val="FFFF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8A"/>
        </a:accent6>
        <a:hlink>
          <a:srgbClr val="FFCCFF"/>
        </a:hlink>
        <a:folHlink>
          <a:srgbClr val="FF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Трава">
  <a:themeElements>
    <a:clrScheme name="Трава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Трава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Клен">
  <a:themeElements>
    <a:clrScheme name="Клен 1">
      <a:dk1>
        <a:srgbClr val="BB5F03"/>
      </a:dk1>
      <a:lt1>
        <a:srgbClr val="FFFFFF"/>
      </a:lt1>
      <a:dk2>
        <a:srgbClr val="993300"/>
      </a:dk2>
      <a:lt2>
        <a:srgbClr val="FEEC94"/>
      </a:lt2>
      <a:accent1>
        <a:srgbClr val="FF9900"/>
      </a:accent1>
      <a:accent2>
        <a:srgbClr val="B76A03"/>
      </a:accent2>
      <a:accent3>
        <a:srgbClr val="CAADAA"/>
      </a:accent3>
      <a:accent4>
        <a:srgbClr val="DADADA"/>
      </a:accent4>
      <a:accent5>
        <a:srgbClr val="FFCAAA"/>
      </a:accent5>
      <a:accent6>
        <a:srgbClr val="A65F02"/>
      </a:accent6>
      <a:hlink>
        <a:srgbClr val="FFFFCC"/>
      </a:hlink>
      <a:folHlink>
        <a:srgbClr val="CCCC00"/>
      </a:folHlink>
    </a:clrScheme>
    <a:fontScheme name="Клен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лен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лен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template">
  <a:themeElements>
    <a:clrScheme name="template 6">
      <a:dk1>
        <a:srgbClr val="4D4D4D"/>
      </a:dk1>
      <a:lt1>
        <a:srgbClr val="FFFFFF"/>
      </a:lt1>
      <a:dk2>
        <a:srgbClr val="000000"/>
      </a:dk2>
      <a:lt2>
        <a:srgbClr val="660033"/>
      </a:lt2>
      <a:accent1>
        <a:srgbClr val="CC0099"/>
      </a:accent1>
      <a:accent2>
        <a:srgbClr val="FF9900"/>
      </a:accent2>
      <a:accent3>
        <a:srgbClr val="FFFFFF"/>
      </a:accent3>
      <a:accent4>
        <a:srgbClr val="404040"/>
      </a:accent4>
      <a:accent5>
        <a:srgbClr val="E2AACA"/>
      </a:accent5>
      <a:accent6>
        <a:srgbClr val="E78A00"/>
      </a:accent6>
      <a:hlink>
        <a:srgbClr val="990033"/>
      </a:hlink>
      <a:folHlink>
        <a:srgbClr val="EAEAEA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4D4D4D"/>
        </a:dk1>
        <a:lt1>
          <a:srgbClr val="FFFFFF"/>
        </a:lt1>
        <a:dk2>
          <a:srgbClr val="000000"/>
        </a:dk2>
        <a:lt2>
          <a:srgbClr val="800000"/>
        </a:lt2>
        <a:accent1>
          <a:srgbClr val="CC3300"/>
        </a:accent1>
        <a:accent2>
          <a:srgbClr val="FF9900"/>
        </a:accent2>
        <a:accent3>
          <a:srgbClr val="FFFFFF"/>
        </a:accent3>
        <a:accent4>
          <a:srgbClr val="404040"/>
        </a:accent4>
        <a:accent5>
          <a:srgbClr val="E2ADAA"/>
        </a:accent5>
        <a:accent6>
          <a:srgbClr val="E78A00"/>
        </a:accent6>
        <a:hlink>
          <a:srgbClr val="FFCC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4D4D4D"/>
        </a:dk1>
        <a:lt1>
          <a:srgbClr val="FFFFFF"/>
        </a:lt1>
        <a:dk2>
          <a:srgbClr val="080808"/>
        </a:dk2>
        <a:lt2>
          <a:srgbClr val="990000"/>
        </a:lt2>
        <a:accent1>
          <a:srgbClr val="FF9900"/>
        </a:accent1>
        <a:accent2>
          <a:srgbClr val="FF9933"/>
        </a:accent2>
        <a:accent3>
          <a:srgbClr val="FFFFFF"/>
        </a:accent3>
        <a:accent4>
          <a:srgbClr val="404040"/>
        </a:accent4>
        <a:accent5>
          <a:srgbClr val="FFCAAA"/>
        </a:accent5>
        <a:accent6>
          <a:srgbClr val="E78A2D"/>
        </a:accent6>
        <a:hlink>
          <a:srgbClr val="FFCC66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80808"/>
        </a:dk2>
        <a:lt2>
          <a:srgbClr val="990000"/>
        </a:lt2>
        <a:accent1>
          <a:srgbClr val="FF5050"/>
        </a:accent1>
        <a:accent2>
          <a:srgbClr val="336699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2D5C8A"/>
        </a:accent6>
        <a:hlink>
          <a:srgbClr val="FFCC66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080808"/>
        </a:dk2>
        <a:lt2>
          <a:srgbClr val="336699"/>
        </a:lt2>
        <a:accent1>
          <a:srgbClr val="FF000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AAAA"/>
        </a:accent5>
        <a:accent6>
          <a:srgbClr val="B90000"/>
        </a:accent6>
        <a:hlink>
          <a:srgbClr val="FFCC66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80808"/>
        </a:dk2>
        <a:lt2>
          <a:srgbClr val="3366CC"/>
        </a:lt2>
        <a:accent1>
          <a:srgbClr val="CC0000"/>
        </a:accent1>
        <a:accent2>
          <a:srgbClr val="FF6600"/>
        </a:accent2>
        <a:accent3>
          <a:srgbClr val="FFFFFF"/>
        </a:accent3>
        <a:accent4>
          <a:srgbClr val="404040"/>
        </a:accent4>
        <a:accent5>
          <a:srgbClr val="E2AAAA"/>
        </a:accent5>
        <a:accent6>
          <a:srgbClr val="E75C00"/>
        </a:accent6>
        <a:hlink>
          <a:srgbClr val="FFCC66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660033"/>
        </a:lt2>
        <a:accent1>
          <a:srgbClr val="CC0099"/>
        </a:accent1>
        <a:accent2>
          <a:srgbClr val="FF9900"/>
        </a:accent2>
        <a:accent3>
          <a:srgbClr val="FFFFFF"/>
        </a:accent3>
        <a:accent4>
          <a:srgbClr val="404040"/>
        </a:accent4>
        <a:accent5>
          <a:srgbClr val="E2AACA"/>
        </a:accent5>
        <a:accent6>
          <a:srgbClr val="E78A00"/>
        </a:accent6>
        <a:hlink>
          <a:srgbClr val="990033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Иностранные языки</Template>
  <TotalTime>1742</TotalTime>
  <Words>240</Words>
  <Application>Microsoft Office PowerPoint</Application>
  <PresentationFormat>Экран (4:3)</PresentationFormat>
  <Paragraphs>44</Paragraphs>
  <Slides>9</Slides>
  <Notes>1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8</vt:i4>
      </vt:variant>
      <vt:variant>
        <vt:lpstr>Заголовки слайдов</vt:lpstr>
      </vt:variant>
      <vt:variant>
        <vt:i4>9</vt:i4>
      </vt:variant>
    </vt:vector>
  </HeadingPairs>
  <TitlesOfParts>
    <vt:vector size="23" baseType="lpstr">
      <vt:lpstr>Arial</vt:lpstr>
      <vt:lpstr>Arial Black</vt:lpstr>
      <vt:lpstr>Calibri</vt:lpstr>
      <vt:lpstr>Tahoma</vt:lpstr>
      <vt:lpstr>Times New Roman</vt:lpstr>
      <vt:lpstr>Wingdings</vt:lpstr>
      <vt:lpstr>Клен</vt:lpstr>
      <vt:lpstr>Граница</vt:lpstr>
      <vt:lpstr>Разрез</vt:lpstr>
      <vt:lpstr>Океан</vt:lpstr>
      <vt:lpstr>Салют</vt:lpstr>
      <vt:lpstr>Трава</vt:lpstr>
      <vt:lpstr>1_Клен</vt:lpstr>
      <vt:lpstr>template</vt:lpstr>
      <vt:lpstr> The jOURNALISM  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Jackie.</vt:lpstr>
      <vt:lpstr>Just Seventeen.</vt:lpstr>
    </vt:vector>
  </TitlesOfParts>
  <Company>Prive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 MEDIA</dc:title>
  <dc:creator>UserXP</dc:creator>
  <cp:lastModifiedBy>Пользователь</cp:lastModifiedBy>
  <cp:revision>206</cp:revision>
  <dcterms:created xsi:type="dcterms:W3CDTF">2009-11-05T19:33:54Z</dcterms:created>
  <dcterms:modified xsi:type="dcterms:W3CDTF">2022-12-14T19:57:48Z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1096987</vt:lpwstr>
  </property>
  <property fmtid="{D5CDD505-2E9C-101B-9397-08002B2CF9AE}" pid="3" name="NXPowerLiteSettings">
    <vt:lpwstr>E6000400038000</vt:lpwstr>
  </property>
  <property fmtid="{D5CDD505-2E9C-101B-9397-08002B2CF9AE}" pid="4" name="NXPowerLiteVersion">
    <vt:lpwstr>D4.3.1</vt:lpwstr>
  </property>
</Properties>
</file>