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68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1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64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762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342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0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709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534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64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9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94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45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3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03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51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75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CA2F35-2D86-4E5F-B853-16C466E41F8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310B21-88DD-41D0-99BD-D6D2D3FC4C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9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9" y="1905000"/>
            <a:ext cx="7128791" cy="3396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Simple </a:t>
            </a:r>
          </a:p>
          <a:p>
            <a:pPr marL="0" indent="0" algn="ctr">
              <a:buNone/>
            </a:pPr>
            <a:r>
              <a:rPr lang="en-US" sz="4400" dirty="0" smtClean="0"/>
              <a:t>(</a:t>
            </a:r>
            <a:r>
              <a:rPr lang="ru-RU" sz="4400" dirty="0" smtClean="0"/>
              <a:t>Закрепление)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5518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check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Where</a:t>
            </a:r>
            <a:r>
              <a:rPr lang="ru-RU" sz="3200" dirty="0" smtClean="0"/>
              <a:t> </a:t>
            </a:r>
            <a:r>
              <a:rPr lang="en-US" sz="3200" dirty="0" smtClean="0"/>
              <a:t>did you go</a:t>
            </a:r>
            <a:r>
              <a:rPr lang="ru-RU" sz="3200" dirty="0" smtClean="0"/>
              <a:t>?   - </a:t>
            </a:r>
            <a:r>
              <a:rPr lang="en-US" sz="3200" dirty="0" smtClean="0"/>
              <a:t>To the cinema.</a:t>
            </a:r>
          </a:p>
          <a:p>
            <a:r>
              <a:rPr lang="en-US" sz="3200" smtClean="0"/>
              <a:t>  </a:t>
            </a:r>
            <a:r>
              <a:rPr lang="en-US" sz="3200" b="1" dirty="0" smtClean="0">
                <a:solidFill>
                  <a:srgbClr val="0070C0"/>
                </a:solidFill>
              </a:rPr>
              <a:t>What</a:t>
            </a:r>
            <a:r>
              <a:rPr lang="en-US" sz="3200" dirty="0" smtClean="0"/>
              <a:t> did you do</a:t>
            </a:r>
            <a:r>
              <a:rPr lang="ru-RU" sz="3200" dirty="0" smtClean="0"/>
              <a:t>?</a:t>
            </a:r>
            <a:r>
              <a:rPr lang="en-US" sz="3200" dirty="0" smtClean="0"/>
              <a:t>  -  I read a book.</a:t>
            </a:r>
          </a:p>
          <a:p>
            <a:r>
              <a:rPr lang="en-US" sz="3200" dirty="0" smtClean="0"/>
              <a:t>  </a:t>
            </a:r>
            <a:r>
              <a:rPr lang="en-US" sz="3200" b="1" dirty="0" smtClean="0">
                <a:solidFill>
                  <a:srgbClr val="0070C0"/>
                </a:solidFill>
              </a:rPr>
              <a:t>What</a:t>
            </a:r>
            <a:r>
              <a:rPr lang="en-US" sz="3200" dirty="0" smtClean="0"/>
              <a:t>  book did you read</a:t>
            </a:r>
            <a:r>
              <a:rPr lang="ru-RU" sz="3200" dirty="0" smtClean="0"/>
              <a:t>?</a:t>
            </a:r>
            <a:r>
              <a:rPr lang="en-US" sz="3200" dirty="0" smtClean="0"/>
              <a:t>    - I read </a:t>
            </a:r>
            <a:r>
              <a:rPr lang="ru-RU" sz="3200" dirty="0" smtClean="0"/>
              <a:t>«</a:t>
            </a:r>
            <a:r>
              <a:rPr lang="en-US" sz="3200" dirty="0" smtClean="0"/>
              <a:t>The Lord of the Rings</a:t>
            </a:r>
            <a:r>
              <a:rPr lang="ru-RU" sz="3200" dirty="0" smtClean="0"/>
              <a:t>».</a:t>
            </a:r>
            <a:endParaRPr lang="en-US" sz="3200" dirty="0" smtClean="0"/>
          </a:p>
          <a:p>
            <a:r>
              <a:rPr lang="en-US" sz="3200" dirty="0" smtClean="0"/>
              <a:t>  </a:t>
            </a:r>
            <a:r>
              <a:rPr lang="en-US" sz="3200" b="1" dirty="0" smtClean="0">
                <a:solidFill>
                  <a:srgbClr val="0070C0"/>
                </a:solidFill>
              </a:rPr>
              <a:t>When</a:t>
            </a:r>
            <a:r>
              <a:rPr lang="en-US" sz="3200" dirty="0" smtClean="0"/>
              <a:t> did you get up</a:t>
            </a:r>
            <a:r>
              <a:rPr lang="ru-RU" sz="3200" dirty="0" smtClean="0"/>
              <a:t>?   -         </a:t>
            </a:r>
            <a:r>
              <a:rPr lang="en-US" sz="3200" dirty="0" smtClean="0"/>
              <a:t>At 7 o’clock.</a:t>
            </a:r>
          </a:p>
          <a:p>
            <a:r>
              <a:rPr lang="en-US" sz="3200" dirty="0" smtClean="0"/>
              <a:t>   </a:t>
            </a:r>
            <a:r>
              <a:rPr lang="en-US" sz="3200" b="1" dirty="0" smtClean="0">
                <a:solidFill>
                  <a:srgbClr val="0070C0"/>
                </a:solidFill>
              </a:rPr>
              <a:t>How</a:t>
            </a:r>
            <a:r>
              <a:rPr lang="en-US" sz="3200" dirty="0" smtClean="0"/>
              <a:t> did you go there</a:t>
            </a:r>
            <a:r>
              <a:rPr lang="ru-RU" sz="3200" dirty="0" smtClean="0"/>
              <a:t>?   -    </a:t>
            </a:r>
            <a:r>
              <a:rPr lang="en-US" sz="3200" dirty="0" smtClean="0"/>
              <a:t>By bus.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8257"/>
            <a:ext cx="8229600" cy="1368152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Поставить слова в правильном порядке, чтобы составить вопросы в прошедшем времени: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you,  listen, yesterday, did, music, to?</a:t>
            </a:r>
            <a:endParaRPr lang="ru-RU" sz="3600" dirty="0"/>
          </a:p>
          <a:p>
            <a:pPr lvl="0"/>
            <a:r>
              <a:rPr lang="en-US" sz="3600" dirty="0"/>
              <a:t>last, to the sea, did, summer, Helen, go?</a:t>
            </a:r>
            <a:endParaRPr lang="ru-RU" sz="3600" dirty="0"/>
          </a:p>
          <a:p>
            <a:pPr lvl="0"/>
            <a:r>
              <a:rPr lang="en-US" sz="3600" dirty="0"/>
              <a:t>ski, did, winter, Roy, last?</a:t>
            </a:r>
            <a:endParaRPr lang="ru-RU" sz="3600" dirty="0"/>
          </a:p>
          <a:p>
            <a:pPr lvl="0"/>
            <a:r>
              <a:rPr lang="en-US" sz="3600" dirty="0"/>
              <a:t>do, did, homework, yesterday, you, your?</a:t>
            </a:r>
            <a:endParaRPr lang="ru-RU" sz="3600" dirty="0"/>
          </a:p>
          <a:p>
            <a:pPr lvl="0"/>
            <a:r>
              <a:rPr lang="en-US" sz="3600" dirty="0"/>
              <a:t>meet, friends, you, did, your, yesterday?</a:t>
            </a:r>
            <a:endParaRPr lang="ru-RU" sz="3600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Let’s check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lvl="0"/>
            <a:r>
              <a:rPr lang="en-US" sz="3200" dirty="0" smtClean="0"/>
              <a:t>Did you listen to music yesterday ?</a:t>
            </a:r>
          </a:p>
          <a:p>
            <a:r>
              <a:rPr lang="en-US" sz="3200" dirty="0" smtClean="0"/>
              <a:t>Did Helen go to the sea last summer?</a:t>
            </a:r>
          </a:p>
          <a:p>
            <a:pPr lvl="0"/>
            <a:r>
              <a:rPr lang="en-US" sz="3200" dirty="0" smtClean="0"/>
              <a:t>Did Roy ski last winter ?</a:t>
            </a:r>
            <a:endParaRPr lang="ru-RU" sz="3200" dirty="0" smtClean="0"/>
          </a:p>
          <a:p>
            <a:r>
              <a:rPr lang="en-US" sz="3200" dirty="0" smtClean="0"/>
              <a:t>Did you do your homework yesterday</a:t>
            </a:r>
            <a:r>
              <a:rPr lang="ru-RU" sz="3200" dirty="0" smtClean="0"/>
              <a:t>?</a:t>
            </a:r>
          </a:p>
          <a:p>
            <a:r>
              <a:rPr lang="en-US" sz="3200" dirty="0" smtClean="0"/>
              <a:t>Did you meet your friends yesterday?</a:t>
            </a:r>
            <a:endParaRPr lang="ru-RU" sz="3200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Задать вопросы к данным предложениям: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44184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The boys played football last Sunday.</a:t>
            </a:r>
            <a:endParaRPr lang="ru-RU" sz="3200" dirty="0" smtClean="0"/>
          </a:p>
          <a:p>
            <a:r>
              <a:rPr lang="en-US" sz="3200" dirty="0" smtClean="0"/>
              <a:t>They drank tea in the morning.</a:t>
            </a:r>
          </a:p>
          <a:p>
            <a:r>
              <a:rPr lang="en-US" sz="3200" dirty="0" smtClean="0"/>
              <a:t>Tim had fish for dinner.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children played on the beach in summer.</a:t>
            </a:r>
          </a:p>
          <a:p>
            <a:r>
              <a:rPr lang="en-US" sz="3200" dirty="0" smtClean="0"/>
              <a:t>My friends saw an interesting film last week.</a:t>
            </a:r>
          </a:p>
          <a:p>
            <a:r>
              <a:rPr lang="en-US" sz="3200" dirty="0" smtClean="0"/>
              <a:t>They had a party last Saturday.</a:t>
            </a:r>
          </a:p>
          <a:p>
            <a:endParaRPr lang="en-US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Let’s check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08080"/>
          </a:xfrm>
        </p:spPr>
        <p:txBody>
          <a:bodyPr/>
          <a:lstStyle/>
          <a:p>
            <a:r>
              <a:rPr lang="en-US" sz="3200" dirty="0" smtClean="0"/>
              <a:t>Did the boys play football last Sunday</a:t>
            </a:r>
            <a:r>
              <a:rPr lang="ru-RU" sz="3200" dirty="0" smtClean="0"/>
              <a:t>?</a:t>
            </a:r>
          </a:p>
          <a:p>
            <a:r>
              <a:rPr lang="en-US" sz="3200" dirty="0" smtClean="0"/>
              <a:t>Did they drink tea in the morning</a:t>
            </a:r>
            <a:r>
              <a:rPr lang="ru-RU" sz="3200" dirty="0" smtClean="0"/>
              <a:t>?</a:t>
            </a:r>
            <a:endParaRPr lang="en-US" sz="3200" dirty="0" smtClean="0"/>
          </a:p>
          <a:p>
            <a:r>
              <a:rPr lang="en-US" sz="3200" dirty="0" smtClean="0"/>
              <a:t>Did Tim have fish for dinner</a:t>
            </a:r>
            <a:r>
              <a:rPr lang="ru-RU" sz="3200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03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Поставьте предложение во времени </a:t>
            </a:r>
            <a:r>
              <a:rPr lang="en-US" dirty="0" smtClean="0">
                <a:solidFill>
                  <a:srgbClr val="00B0F0"/>
                </a:solidFill>
              </a:rPr>
              <a:t>Past Simple, </a:t>
            </a:r>
            <a:r>
              <a:rPr lang="ru-RU" dirty="0" smtClean="0">
                <a:solidFill>
                  <a:srgbClr val="00B0F0"/>
                </a:solidFill>
              </a:rPr>
              <a:t>сделайте его отрицательным и вопросительным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They (swim)____________ in the sea.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They ( not swim) ____________in the sea.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__________ they (swim) in the sea</a:t>
            </a:r>
            <a:r>
              <a:rPr lang="ru-RU" sz="2800" dirty="0" smtClean="0">
                <a:solidFill>
                  <a:srgbClr val="7030A0"/>
                </a:solidFill>
              </a:rPr>
              <a:t>?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en-US" sz="2800" dirty="0" smtClean="0"/>
              <a:t>The children (skate)_____________last winter.</a:t>
            </a:r>
          </a:p>
          <a:p>
            <a:r>
              <a:rPr lang="en-US" sz="2800" dirty="0" smtClean="0"/>
              <a:t>They (not skate)_____________ last winter.</a:t>
            </a:r>
          </a:p>
          <a:p>
            <a:r>
              <a:rPr lang="en-US" sz="2800" dirty="0" smtClean="0"/>
              <a:t>___________ they (skate) last winter</a:t>
            </a:r>
            <a:r>
              <a:rPr lang="ru-RU" sz="2800" dirty="0" smtClean="0"/>
              <a:t>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935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Поставить слова в правильном порядке: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721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watch,  yesterday, they, didn’t, TV.</a:t>
            </a:r>
          </a:p>
          <a:p>
            <a:r>
              <a:rPr lang="en-US" sz="3600" dirty="0" smtClean="0"/>
              <a:t>read, yesterday, did, a book, you</a:t>
            </a:r>
            <a:r>
              <a:rPr lang="ru-RU" sz="3600" dirty="0" smtClean="0"/>
              <a:t>?</a:t>
            </a:r>
            <a:endParaRPr lang="en-US" sz="3600" dirty="0" smtClean="0"/>
          </a:p>
          <a:p>
            <a:r>
              <a:rPr lang="en-US" sz="3600" dirty="0" smtClean="0"/>
              <a:t>didn’t, tea, drink,  in the morning, they.</a:t>
            </a:r>
          </a:p>
          <a:p>
            <a:r>
              <a:rPr lang="en-US" sz="3600" dirty="0" smtClean="0"/>
              <a:t>drank,  in the morning, they, coffee.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Поставить  глаголы в нужной форме: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721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They (swim)__________last summer.</a:t>
            </a:r>
          </a:p>
          <a:p>
            <a:r>
              <a:rPr lang="en-US" sz="3600" dirty="0" smtClean="0"/>
              <a:t>They (not play)__________basketball last week.</a:t>
            </a:r>
          </a:p>
          <a:p>
            <a:r>
              <a:rPr lang="en-US" sz="3600" dirty="0" smtClean="0"/>
              <a:t>_________(you</a:t>
            </a:r>
            <a:r>
              <a:rPr lang="ru-RU" sz="3600" dirty="0" smtClean="0"/>
              <a:t>/ </a:t>
            </a:r>
            <a:r>
              <a:rPr lang="en-US" sz="3600" dirty="0" smtClean="0"/>
              <a:t>meet)______ your friends yesterday</a:t>
            </a:r>
            <a:r>
              <a:rPr lang="ru-RU" sz="3600" dirty="0" smtClean="0"/>
              <a:t>?</a:t>
            </a:r>
          </a:p>
          <a:p>
            <a:r>
              <a:rPr lang="en-US" sz="3600" dirty="0" smtClean="0"/>
              <a:t>He (listen)________to music yesterday evening.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Поставить правильное вопросительное слово: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 _______ </a:t>
            </a:r>
            <a:r>
              <a:rPr lang="en-US" sz="3200" dirty="0" smtClean="0"/>
              <a:t>did you go</a:t>
            </a:r>
            <a:r>
              <a:rPr lang="ru-RU" sz="3200" dirty="0" smtClean="0"/>
              <a:t>?   - </a:t>
            </a:r>
            <a:r>
              <a:rPr lang="en-US" sz="3200" dirty="0" smtClean="0"/>
              <a:t>To the cinema.</a:t>
            </a:r>
          </a:p>
          <a:p>
            <a:r>
              <a:rPr lang="en-US" sz="3200" dirty="0" smtClean="0"/>
              <a:t>_______did you do</a:t>
            </a:r>
            <a:r>
              <a:rPr lang="ru-RU" sz="3200" dirty="0" smtClean="0"/>
              <a:t>?</a:t>
            </a:r>
            <a:r>
              <a:rPr lang="en-US" sz="3200" dirty="0" smtClean="0"/>
              <a:t>  -  I read a book.</a:t>
            </a:r>
          </a:p>
          <a:p>
            <a:r>
              <a:rPr lang="en-US" sz="3200" dirty="0" smtClean="0"/>
              <a:t>_______book did you read</a:t>
            </a:r>
            <a:r>
              <a:rPr lang="ru-RU" sz="3200" dirty="0" smtClean="0"/>
              <a:t>?</a:t>
            </a:r>
            <a:r>
              <a:rPr lang="en-US" sz="3200" dirty="0" smtClean="0"/>
              <a:t>    - I read </a:t>
            </a:r>
            <a:r>
              <a:rPr lang="ru-RU" sz="3200" dirty="0" smtClean="0"/>
              <a:t>«</a:t>
            </a:r>
            <a:r>
              <a:rPr lang="en-US" sz="3200" dirty="0" smtClean="0"/>
              <a:t>The Lord of the Rings</a:t>
            </a:r>
            <a:r>
              <a:rPr lang="ru-RU" sz="3200" dirty="0" smtClean="0"/>
              <a:t>».</a:t>
            </a:r>
            <a:endParaRPr lang="en-US" sz="3200" dirty="0" smtClean="0"/>
          </a:p>
          <a:p>
            <a:r>
              <a:rPr lang="en-US" sz="3200" dirty="0" smtClean="0"/>
              <a:t>_______did you get up</a:t>
            </a:r>
            <a:r>
              <a:rPr lang="ru-RU" sz="3200" dirty="0" smtClean="0"/>
              <a:t>?   -         </a:t>
            </a:r>
            <a:r>
              <a:rPr lang="en-US" sz="3200" dirty="0" smtClean="0"/>
              <a:t>At 7 o’clock.</a:t>
            </a:r>
          </a:p>
          <a:p>
            <a:r>
              <a:rPr lang="en-US" sz="3200" dirty="0" smtClean="0"/>
              <a:t>_______ did you go there</a:t>
            </a:r>
            <a:r>
              <a:rPr lang="ru-RU" sz="3200" dirty="0" smtClean="0"/>
              <a:t>?   -    </a:t>
            </a:r>
            <a:r>
              <a:rPr lang="en-US" sz="3200" dirty="0" smtClean="0"/>
              <a:t>By bus.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80</TotalTime>
  <Words>473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Garamond</vt:lpstr>
      <vt:lpstr>Натуральные материалы</vt:lpstr>
      <vt:lpstr>Презентация PowerPoint</vt:lpstr>
      <vt:lpstr>Поставить слова в правильном порядке, чтобы составить вопросы в прошедшем времени: </vt:lpstr>
      <vt:lpstr>Let’s check</vt:lpstr>
      <vt:lpstr>Задать вопросы к данным предложениям: </vt:lpstr>
      <vt:lpstr>Let’s check</vt:lpstr>
      <vt:lpstr>Поставьте предложение во времени Past Simple, сделайте его отрицательным и вопросительным</vt:lpstr>
      <vt:lpstr>Поставить слова в правильном порядке:</vt:lpstr>
      <vt:lpstr>Поставить  глаголы в нужной форме:</vt:lpstr>
      <vt:lpstr>Поставить правильное вопросительное слово:</vt:lpstr>
      <vt:lpstr>Let’s check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Поставить слова в правильном порядке, чтобы составить вопросы в прошедшем времени:</dc:title>
  <dc:creator>IRU</dc:creator>
  <cp:lastModifiedBy>ОГЭ</cp:lastModifiedBy>
  <cp:revision>10</cp:revision>
  <dcterms:created xsi:type="dcterms:W3CDTF">2019-09-29T14:48:57Z</dcterms:created>
  <dcterms:modified xsi:type="dcterms:W3CDTF">2020-06-03T08:15:18Z</dcterms:modified>
</cp:coreProperties>
</file>