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57" r:id="rId5"/>
    <p:sldId id="258" r:id="rId6"/>
    <p:sldId id="259" r:id="rId7"/>
    <p:sldId id="263" r:id="rId8"/>
    <p:sldId id="264" r:id="rId9"/>
    <p:sldId id="271" r:id="rId10"/>
    <p:sldId id="269" r:id="rId11"/>
    <p:sldId id="270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2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4BD-4FBA-4659-A014-61DE98EB74EE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A53-B465-445F-ACBC-C233FDE4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9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4BD-4FBA-4659-A014-61DE98EB74EE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A53-B465-445F-ACBC-C233FDE4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81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4BD-4FBA-4659-A014-61DE98EB74EE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A53-B465-445F-ACBC-C233FDE4D6D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379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4BD-4FBA-4659-A014-61DE98EB74EE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A53-B465-445F-ACBC-C233FDE4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32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4BD-4FBA-4659-A014-61DE98EB74EE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A53-B465-445F-ACBC-C233FDE4D6D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2978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4BD-4FBA-4659-A014-61DE98EB74EE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A53-B465-445F-ACBC-C233FDE4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8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4BD-4FBA-4659-A014-61DE98EB74EE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A53-B465-445F-ACBC-C233FDE4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72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4BD-4FBA-4659-A014-61DE98EB74EE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A53-B465-445F-ACBC-C233FDE4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371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24300"/>
            <a:ext cx="109728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4CA84-A140-4AB7-A5A4-07B986EC2A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69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4BD-4FBA-4659-A014-61DE98EB74EE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A53-B465-445F-ACBC-C233FDE4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50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4BD-4FBA-4659-A014-61DE98EB74EE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A53-B465-445F-ACBC-C233FDE4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84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4BD-4FBA-4659-A014-61DE98EB74EE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A53-B465-445F-ACBC-C233FDE4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14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4BD-4FBA-4659-A014-61DE98EB74EE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A53-B465-445F-ACBC-C233FDE4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8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4BD-4FBA-4659-A014-61DE98EB74EE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A53-B465-445F-ACBC-C233FDE4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4BD-4FBA-4659-A014-61DE98EB74EE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A53-B465-445F-ACBC-C233FDE4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80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4BD-4FBA-4659-A014-61DE98EB74EE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A53-B465-445F-ACBC-C233FDE4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82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4BD-4FBA-4659-A014-61DE98EB74EE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A53-B465-445F-ACBC-C233FDE4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3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064BD-4FBA-4659-A014-61DE98EB74EE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59DA53-B465-445F-ACBC-C233FDE4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60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_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9600" dirty="0" smtClean="0"/>
              <a:t>«</a:t>
            </a:r>
            <a:r>
              <a:rPr lang="en-US" sz="9600" dirty="0" smtClean="0"/>
              <a:t>Tasty stories</a:t>
            </a:r>
            <a:r>
              <a:rPr lang="ru-RU" sz="9600" dirty="0" smtClean="0"/>
              <a:t>»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1303" y="4050833"/>
            <a:ext cx="33092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2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ru-RU" sz="6000" dirty="0"/>
              <a:t>My name is Ann,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ru-RU" sz="6000" dirty="0"/>
              <a:t>I like to eat ……… .</a:t>
            </a:r>
            <a:endParaRPr lang="ru-RU" altLang="ru-RU" sz="6000" dirty="0"/>
          </a:p>
        </p:txBody>
      </p:sp>
      <p:pic>
        <p:nvPicPr>
          <p:cNvPr id="5124" name="Picture 6" descr="j01863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1475" y="4105275"/>
            <a:ext cx="1289050" cy="1809750"/>
          </a:xfrm>
        </p:spPr>
      </p:pic>
    </p:spTree>
    <p:extLst>
      <p:ext uri="{BB962C8B-B14F-4D97-AF65-F5344CB8AC3E}">
        <p14:creationId xmlns:p14="http://schemas.microsoft.com/office/powerpoint/2010/main" val="29915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ru-RU" sz="6000" dirty="0"/>
              <a:t>My big brother Jack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ru-RU" sz="6000" dirty="0"/>
              <a:t>l</a:t>
            </a:r>
            <a:r>
              <a:rPr lang="en-US" altLang="ru-RU" sz="6000" dirty="0" smtClean="0"/>
              <a:t>ikes eating </a:t>
            </a:r>
            <a:r>
              <a:rPr lang="en-US" altLang="ru-RU" sz="6000" dirty="0"/>
              <a:t>………. .</a:t>
            </a:r>
            <a:endParaRPr lang="ru-RU" altLang="ru-RU" sz="6000" dirty="0"/>
          </a:p>
        </p:txBody>
      </p:sp>
      <p:pic>
        <p:nvPicPr>
          <p:cNvPr id="6148" name="Picture 6" descr="j02920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0964" y="4122739"/>
            <a:ext cx="1868487" cy="1773237"/>
          </a:xfrm>
        </p:spPr>
      </p:pic>
    </p:spTree>
    <p:extLst>
      <p:ext uri="{BB962C8B-B14F-4D97-AF65-F5344CB8AC3E}">
        <p14:creationId xmlns:p14="http://schemas.microsoft.com/office/powerpoint/2010/main" val="42763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Thank you!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12636136" y="3814353"/>
            <a:ext cx="409304" cy="6966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04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286" y="296090"/>
            <a:ext cx="7967717" cy="6287590"/>
          </a:xfrm>
        </p:spPr>
        <p:txBody>
          <a:bodyPr/>
          <a:lstStyle/>
          <a:p>
            <a:pPr algn="ctr"/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8000" dirty="0" smtClean="0">
                <a:solidFill>
                  <a:srgbClr val="00B0F0"/>
                </a:solidFill>
              </a:rPr>
              <a:t>Breakfast, dinner, supper, lunch</a:t>
            </a:r>
            <a:br>
              <a:rPr lang="en-US" sz="8000" dirty="0" smtClean="0">
                <a:solidFill>
                  <a:srgbClr val="00B0F0"/>
                </a:solidFill>
              </a:rPr>
            </a:br>
            <a:r>
              <a:rPr lang="en-US" sz="8000" dirty="0" smtClean="0">
                <a:solidFill>
                  <a:srgbClr val="00B0F0"/>
                </a:solidFill>
              </a:rPr>
              <a:t>I like all them very much</a:t>
            </a:r>
            <a:endParaRPr lang="ru-RU" sz="80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93485" y="3988526"/>
            <a:ext cx="269965" cy="10802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0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6792686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Food</a:t>
            </a:r>
            <a:r>
              <a:rPr lang="ru-RU" sz="6000" dirty="0" smtClean="0"/>
              <a:t>          </a:t>
            </a:r>
            <a:r>
              <a:rPr lang="ru-RU" sz="6000" dirty="0" smtClean="0">
                <a:solidFill>
                  <a:schemeClr val="accent4"/>
                </a:solidFill>
              </a:rPr>
              <a:t>еда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healthy</a:t>
            </a:r>
            <a:r>
              <a:rPr lang="ru-RU" sz="6000" dirty="0" smtClean="0"/>
              <a:t>      </a:t>
            </a:r>
            <a:r>
              <a:rPr lang="ru-RU" sz="6000" dirty="0" smtClean="0">
                <a:solidFill>
                  <a:schemeClr val="accent4"/>
                </a:solidFill>
              </a:rPr>
              <a:t>здоровая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junk</a:t>
            </a:r>
            <a:r>
              <a:rPr lang="ru-RU" sz="6000" dirty="0" smtClean="0"/>
              <a:t>           </a:t>
            </a:r>
            <a:r>
              <a:rPr lang="ru-RU" sz="6000" dirty="0" smtClean="0">
                <a:solidFill>
                  <a:schemeClr val="accent4"/>
                </a:solidFill>
              </a:rPr>
              <a:t>нездоровая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eat</a:t>
            </a:r>
            <a:r>
              <a:rPr lang="ru-RU" sz="6000" dirty="0" smtClean="0"/>
              <a:t>             </a:t>
            </a:r>
            <a:r>
              <a:rPr lang="ru-RU" sz="6000" dirty="0" smtClean="0">
                <a:solidFill>
                  <a:schemeClr val="accent4"/>
                </a:solidFill>
              </a:rPr>
              <a:t>кушать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fruit</a:t>
            </a:r>
            <a:r>
              <a:rPr lang="ru-RU" sz="6000" dirty="0" smtClean="0"/>
              <a:t>           </a:t>
            </a:r>
            <a:r>
              <a:rPr lang="ru-RU" sz="6000" dirty="0" smtClean="0">
                <a:solidFill>
                  <a:schemeClr val="accent4"/>
                </a:solidFill>
              </a:rPr>
              <a:t>фрукт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vegetable</a:t>
            </a:r>
            <a:r>
              <a:rPr lang="ru-RU" sz="6000" dirty="0"/>
              <a:t> </a:t>
            </a:r>
            <a:r>
              <a:rPr lang="ru-RU" sz="6000" dirty="0" smtClean="0"/>
              <a:t>  </a:t>
            </a:r>
            <a:r>
              <a:rPr lang="ru-RU" sz="6000" dirty="0" smtClean="0">
                <a:solidFill>
                  <a:schemeClr val="accent4"/>
                </a:solidFill>
              </a:rPr>
              <a:t>овощ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drink</a:t>
            </a:r>
            <a:r>
              <a:rPr lang="ru-RU" sz="6000" dirty="0" smtClean="0"/>
              <a:t>          </a:t>
            </a:r>
            <a:r>
              <a:rPr lang="ru-RU" sz="6000" dirty="0" smtClean="0">
                <a:solidFill>
                  <a:schemeClr val="accent4"/>
                </a:solidFill>
              </a:rPr>
              <a:t>пить, питье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berry</a:t>
            </a:r>
            <a:r>
              <a:rPr lang="ru-RU" sz="6000" dirty="0" smtClean="0"/>
              <a:t>          </a:t>
            </a:r>
            <a:r>
              <a:rPr lang="ru-RU" sz="6000" dirty="0" smtClean="0">
                <a:solidFill>
                  <a:schemeClr val="accent4"/>
                </a:solidFill>
              </a:rPr>
              <a:t>ягода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3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Food Song (Clip) - Kids + Children Learn English Song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14993" y="503310"/>
            <a:ext cx="8151224" cy="55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169261"/>
              </p:ext>
            </p:extLst>
          </p:nvPr>
        </p:nvGraphicFramePr>
        <p:xfrm>
          <a:off x="92075" y="92075"/>
          <a:ext cx="8296275" cy="622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Презентация" r:id="rId3" imgW="4311245" imgH="3232547" progId="PowerPoint.Show.8">
                  <p:embed/>
                </p:oleObj>
              </mc:Choice>
              <mc:Fallback>
                <p:oleObj name="Презентация" r:id="rId3" imgW="4311245" imgH="3232547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8296275" cy="622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029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5" y="431076"/>
            <a:ext cx="7311165" cy="60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7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ru-RU" dirty="0" smtClean="0"/>
              <a:t>What country is bananas from?</a:t>
            </a:r>
            <a:endParaRPr lang="ru-RU" dirty="0"/>
          </a:p>
        </p:txBody>
      </p:sp>
      <p:sp>
        <p:nvSpPr>
          <p:cNvPr id="512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ru-RU" sz="5400" dirty="0" smtClean="0"/>
              <a:t>Brazil</a:t>
            </a:r>
          </a:p>
          <a:p>
            <a:r>
              <a:rPr lang="en-US" altLang="ru-RU" sz="5400" dirty="0" smtClean="0"/>
              <a:t>Africa </a:t>
            </a:r>
          </a:p>
          <a:p>
            <a:r>
              <a:rPr lang="en-US" altLang="ru-RU" sz="5400" dirty="0" smtClean="0"/>
              <a:t>Russia </a:t>
            </a:r>
            <a:endParaRPr lang="ru-RU" altLang="ru-RU" sz="5400" dirty="0" smtClean="0"/>
          </a:p>
        </p:txBody>
      </p:sp>
      <p:pic>
        <p:nvPicPr>
          <p:cNvPr id="5124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2089" y="1600200"/>
            <a:ext cx="6389687" cy="4783138"/>
          </a:xfrm>
        </p:spPr>
      </p:pic>
    </p:spTree>
    <p:extLst>
      <p:ext uri="{BB962C8B-B14F-4D97-AF65-F5344CB8AC3E}">
        <p14:creationId xmlns:p14="http://schemas.microsoft.com/office/powerpoint/2010/main" val="37799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ru-RU" dirty="0" smtClean="0"/>
              <a:t>What country is  </a:t>
            </a:r>
            <a:r>
              <a:rPr lang="en-US" altLang="ru-RU" dirty="0"/>
              <a:t>p</a:t>
            </a:r>
            <a:r>
              <a:rPr lang="en-US" altLang="ru-RU" dirty="0" smtClean="0"/>
              <a:t>udding from?</a:t>
            </a:r>
            <a:endParaRPr lang="ru-RU" dirty="0"/>
          </a:p>
        </p:txBody>
      </p:sp>
      <p:sp>
        <p:nvSpPr>
          <p:cNvPr id="6147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ru-RU" sz="5400" dirty="0" smtClean="0"/>
              <a:t>England</a:t>
            </a:r>
          </a:p>
          <a:p>
            <a:r>
              <a:rPr lang="en-US" altLang="ru-RU" sz="5400" dirty="0" smtClean="0"/>
              <a:t>India</a:t>
            </a:r>
          </a:p>
          <a:p>
            <a:r>
              <a:rPr lang="en-US" altLang="ru-RU" sz="5400" dirty="0" smtClean="0"/>
              <a:t>China</a:t>
            </a:r>
          </a:p>
          <a:p>
            <a:endParaRPr lang="ru-RU" altLang="ru-RU" dirty="0" smtClean="0"/>
          </a:p>
        </p:txBody>
      </p:sp>
      <p:pic>
        <p:nvPicPr>
          <p:cNvPr id="6148" name="Picture 2" descr="https://upload.wikimedia.org/wikipedia/commons/thumb/6/62/Christmas_pudding.JPG/200px-Christmas_pudd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1" y="1773238"/>
            <a:ext cx="5021263" cy="4343400"/>
          </a:xfrm>
          <a:noFill/>
        </p:spPr>
      </p:pic>
    </p:spTree>
    <p:extLst>
      <p:ext uri="{BB962C8B-B14F-4D97-AF65-F5344CB8AC3E}">
        <p14:creationId xmlns:p14="http://schemas.microsoft.com/office/powerpoint/2010/main" val="12955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21485" y="-1071154"/>
            <a:ext cx="63135" cy="45719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532709"/>
            <a:ext cx="8596668" cy="4508653"/>
          </a:xfrm>
        </p:spPr>
        <p:txBody>
          <a:bodyPr>
            <a:normAutofit fontScale="25000" lnSpcReduction="20000"/>
          </a:bodyPr>
          <a:lstStyle/>
          <a:p>
            <a:endParaRPr lang="en-US" sz="9600" b="1" dirty="0" smtClean="0"/>
          </a:p>
          <a:p>
            <a:endParaRPr lang="en-US" sz="9600" b="1" dirty="0"/>
          </a:p>
          <a:p>
            <a:r>
              <a:rPr lang="en-US" sz="35200" b="1" dirty="0" smtClean="0"/>
              <a:t>B r e a k f a s f</a:t>
            </a:r>
          </a:p>
          <a:p>
            <a:r>
              <a:rPr lang="en-US" sz="35200" b="1" dirty="0"/>
              <a:t>e</a:t>
            </a:r>
            <a:r>
              <a:rPr lang="en-US" sz="35200" b="1" dirty="0" smtClean="0"/>
              <a:t> </a:t>
            </a:r>
            <a:r>
              <a:rPr lang="en-US" sz="35200" b="1" dirty="0" err="1" smtClean="0"/>
              <a:t>e</a:t>
            </a:r>
            <a:r>
              <a:rPr lang="en-US" sz="35200" b="1" dirty="0" smtClean="0"/>
              <a:t> a t u o r t r</a:t>
            </a:r>
          </a:p>
          <a:p>
            <a:r>
              <a:rPr lang="en-US" sz="35200" b="1" dirty="0" smtClean="0"/>
              <a:t>R f  r u I o t d u</a:t>
            </a:r>
          </a:p>
          <a:p>
            <a:r>
              <a:rPr lang="en-US" sz="35200" b="1" dirty="0" smtClean="0"/>
              <a:t>R j u </a:t>
            </a:r>
            <a:r>
              <a:rPr lang="en-US" sz="35200" b="1" dirty="0"/>
              <a:t>n</a:t>
            </a:r>
            <a:r>
              <a:rPr lang="en-US" sz="35200" b="1" dirty="0" smtClean="0"/>
              <a:t> </a:t>
            </a:r>
            <a:r>
              <a:rPr lang="en-US" sz="35200" b="1" dirty="0"/>
              <a:t>k</a:t>
            </a:r>
            <a:r>
              <a:rPr lang="en-US" sz="35200" b="1" dirty="0" smtClean="0"/>
              <a:t> d I u </a:t>
            </a:r>
            <a:r>
              <a:rPr lang="en-US" sz="35200" b="1" dirty="0" err="1" smtClean="0"/>
              <a:t>i</a:t>
            </a:r>
            <a:endParaRPr lang="en-US" sz="35200" b="1" dirty="0" smtClean="0"/>
          </a:p>
          <a:p>
            <a:r>
              <a:rPr lang="en-US" sz="35200" b="1" dirty="0" smtClean="0"/>
              <a:t>Y s u p </a:t>
            </a:r>
            <a:r>
              <a:rPr lang="en-US" sz="35200" b="1" dirty="0" err="1" smtClean="0"/>
              <a:t>p</a:t>
            </a:r>
            <a:r>
              <a:rPr lang="en-US" sz="35200" b="1" dirty="0" smtClean="0"/>
              <a:t> e </a:t>
            </a:r>
            <a:r>
              <a:rPr lang="en-US" sz="35200" b="1" dirty="0" err="1" smtClean="0"/>
              <a:t>rn</a:t>
            </a:r>
            <a:r>
              <a:rPr lang="en-US" sz="35200" b="1" dirty="0" smtClean="0"/>
              <a:t> t</a:t>
            </a:r>
          </a:p>
          <a:p>
            <a:endParaRPr lang="en-US" sz="9600" b="1" dirty="0" smtClean="0"/>
          </a:p>
          <a:p>
            <a:endParaRPr lang="en-US" sz="9600" b="1" dirty="0" smtClean="0"/>
          </a:p>
          <a:p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71121437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90</Words>
  <Application>Microsoft Office PowerPoint</Application>
  <PresentationFormat>Широкоэкранный</PresentationFormat>
  <Paragraphs>24</Paragraphs>
  <Slides>12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Trebuchet MS</vt:lpstr>
      <vt:lpstr>Wingdings</vt:lpstr>
      <vt:lpstr>Wingdings 3</vt:lpstr>
      <vt:lpstr>Грань</vt:lpstr>
      <vt:lpstr>Презентация</vt:lpstr>
      <vt:lpstr>«Tasty stories»</vt:lpstr>
      <vt:lpstr>                  Breakfast, dinner, supper, lunch I like all them very much</vt:lpstr>
      <vt:lpstr>Food          еда healthy      здоровая junk           нездоровая eat             кушать fruit           фрукт vegetable   овощ drink          пить, питье berry          ягода </vt:lpstr>
      <vt:lpstr>Презентация PowerPoint</vt:lpstr>
      <vt:lpstr>Презентация PowerPoint</vt:lpstr>
      <vt:lpstr>Презентация PowerPoint</vt:lpstr>
      <vt:lpstr>What country is bananas from?</vt:lpstr>
      <vt:lpstr>What country is  pudding from?</vt:lpstr>
      <vt:lpstr>Презентация PowerPoint</vt:lpstr>
      <vt:lpstr>Презентация PowerPoint</vt:lpstr>
      <vt:lpstr>Презентация PowerPoint</vt:lpstr>
      <vt:lpstr>Thank you!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Вкусные истории</dc:title>
  <dc:creator>Азат Сафин</dc:creator>
  <cp:lastModifiedBy>Азат Сафин</cp:lastModifiedBy>
  <cp:revision>8</cp:revision>
  <dcterms:created xsi:type="dcterms:W3CDTF">2015-02-27T12:34:15Z</dcterms:created>
  <dcterms:modified xsi:type="dcterms:W3CDTF">2015-02-27T14:02:20Z</dcterms:modified>
</cp:coreProperties>
</file>