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2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2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3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917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659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6757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39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826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1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4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5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3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5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1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775DC74-C1EC-43BA-B10C-52E613EF2C01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0906B5-2344-477B-B1A5-48037B019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442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35776" y="0"/>
            <a:ext cx="3749243" cy="824346"/>
          </a:xfrm>
        </p:spPr>
        <p:txBody>
          <a:bodyPr/>
          <a:lstStyle/>
          <a:p>
            <a:r>
              <a:rPr lang="en-US" dirty="0" smtClean="0"/>
              <a:t>am I tall?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84264" y="719475"/>
            <a:ext cx="1139847" cy="1042554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big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9973"/>
            <a:ext cx="6664036" cy="49980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128" y="1574478"/>
            <a:ext cx="4152708" cy="528352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415128" y="719475"/>
            <a:ext cx="1233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slim</a:t>
            </a:r>
          </a:p>
        </p:txBody>
      </p:sp>
    </p:spTree>
    <p:extLst>
      <p:ext uri="{BB962C8B-B14F-4D97-AF65-F5344CB8AC3E}">
        <p14:creationId xmlns:p14="http://schemas.microsoft.com/office/powerpoint/2010/main" val="354230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5520" y="0"/>
            <a:ext cx="6991207" cy="678873"/>
          </a:xfrm>
        </p:spPr>
        <p:txBody>
          <a:bodyPr>
            <a:normAutofit/>
          </a:bodyPr>
          <a:lstStyle/>
          <a:p>
            <a:r>
              <a:rPr lang="ru-RU" dirty="0" smtClean="0"/>
              <a:t>переведите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3267" y="865909"/>
            <a:ext cx="8534400" cy="1498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I am tall.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I am not slim.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He is big.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She is short.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60467" y="1184563"/>
            <a:ext cx="4267200" cy="50783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I-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я</a:t>
            </a:r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-он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she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-она</a:t>
            </a:r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-мы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you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-ты, вы</a:t>
            </a:r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they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-они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6535" y="1153544"/>
            <a:ext cx="1292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am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80778" y="2364509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is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8212785" y="2274877"/>
            <a:ext cx="355433" cy="135921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8568218" y="3952741"/>
            <a:ext cx="355433" cy="210316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180778" y="4428836"/>
            <a:ext cx="1306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are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16699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42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Сектор</vt:lpstr>
      <vt:lpstr>am I tall?</vt:lpstr>
      <vt:lpstr>переведите предложения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tall?</dc:title>
  <dc:creator>Гульнара Хахалкина</dc:creator>
  <cp:lastModifiedBy>Гульнара Хахалкина</cp:lastModifiedBy>
  <cp:revision>2</cp:revision>
  <dcterms:created xsi:type="dcterms:W3CDTF">2019-01-31T15:28:28Z</dcterms:created>
  <dcterms:modified xsi:type="dcterms:W3CDTF">2019-01-31T15:42:39Z</dcterms:modified>
</cp:coreProperties>
</file>