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B1A8-3BF9-4D08-9F70-47519536D773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466F-B56F-40AB-BE6E-2B6DE23DF8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5" name="Рисунок 4" descr="http://www.booksiti.net.ru/books/477023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71546"/>
            <a:ext cx="2353254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img-fotki.yandex.ru/get/4604/200418627.81/0_120645_70d9fd4d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00174"/>
            <a:ext cx="1934377" cy="3000396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readmas.ru/wp-content/filesall/2013/09/osobennosti_znaniya_anglijskogo_na_urovne_fluent_readmas.ru_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143116"/>
            <a:ext cx="2799629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3" name="Рисунок 2" descr="http://i-fakt.ru/wp-content/uploads/2013/04/148969_921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337966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avlovkashkola.ucoz.ru/_tbkp/math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71546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lh4.ggpht.com/S88xUIaSbDMXa10UM7TT2qRNm0Z2F5AFGRd1vRSEN8hz_xTeeLWlu7wBmmbAp0Nlq3Ev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143116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3" name="Рисунок 2" descr="http://qalib.ru/images/-1418048595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00108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yonav.ucoz.ru/29_01_15/malenkij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2899848" cy="34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Geography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3" name="Рисунок 2" descr="http://vb.kipk.ru/sites/default/files/fizra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928670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clipartkid.com/images/209/log-in-register-upload-clipart-fxOVrZ-clipar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1857388" cy="18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ipartfreecollection.top/cliparts/sneakers-clipart/cliparti1_sneakers-clipart_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876"/>
            <a:ext cx="2786082" cy="185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3" name="Рисунок 2" descr="http://4.bp.blogspot.com/-DnD4TZw4z7g/VTekIjRK2jI/AAAAAAAAFHk/_XmEWNTJcy0/s1600/1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857232"/>
            <a:ext cx="55721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History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15362" name="Picture 2" descr="http://www.grandars.ru/img/section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794"/>
            <a:ext cx="3857652" cy="2571768"/>
          </a:xfrm>
          <a:prstGeom prst="rect">
            <a:avLst/>
          </a:prstGeom>
          <a:noFill/>
        </p:spPr>
      </p:pic>
      <p:pic>
        <p:nvPicPr>
          <p:cNvPr id="4" name="Рисунок 3" descr="http://sokovka.ucoz.ru/_si/0/8121025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357430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Science</a:t>
            </a:r>
          </a:p>
        </p:txBody>
      </p:sp>
      <p:pic>
        <p:nvPicPr>
          <p:cNvPr id="6" name="Рисунок 5" descr="https://openclipart.org/image/2400px/svg_to_png/16987/jean-victor-balin-erlenmeyer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00438"/>
            <a:ext cx="1214436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.1001freedownloads.com/vector/thumb/142653/dandelionmood_Chemical_Flask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928935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4" name="Рисунок 3" descr="http://mira1.ru/assets/content/image/1456396631_teoria_del_col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lipartkid.com/images/130/blank-paint-easel-clip-art-blank-paint-easel-image-e0Uw6M-clipart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071546"/>
            <a:ext cx="22764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Art </a:t>
            </a:r>
          </a:p>
        </p:txBody>
      </p:sp>
      <p:pic>
        <p:nvPicPr>
          <p:cNvPr id="3" name="Рисунок 2" descr="http://art-sait.ucoz.ru/_nw/0/7128001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000372"/>
            <a:ext cx="2371725" cy="24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jurka.ru/wp-content/uploads/2012/08/Final-590x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72" y="0"/>
            <a:ext cx="9154344" cy="6858000"/>
          </a:xfrm>
          <a:prstGeom prst="rect">
            <a:avLst/>
          </a:prstGeom>
          <a:noFill/>
        </p:spPr>
      </p:pic>
      <p:pic>
        <p:nvPicPr>
          <p:cNvPr id="3" name="Рисунок 2" descr="http://d.120-bal.ru/pars_docs/refs/11/10739/10739_html_600e09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laycast.ru/uploads/2014/09/28/1000841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214554"/>
            <a:ext cx="4214842" cy="26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6050" y="4929198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Music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Андрей</cp:lastModifiedBy>
  <cp:revision>7</cp:revision>
  <dcterms:created xsi:type="dcterms:W3CDTF">2016-10-02T16:56:10Z</dcterms:created>
  <dcterms:modified xsi:type="dcterms:W3CDTF">2019-04-19T04:54:05Z</dcterms:modified>
</cp:coreProperties>
</file>