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79C6E6-FD65-4156-8B8A-15E0321C060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2EF075-4F78-47A4-9F0B-D972DAC418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Birthday party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25003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Учитель английского языка</a:t>
            </a:r>
          </a:p>
          <a:p>
            <a:r>
              <a:rPr lang="ru-RU" sz="2000" dirty="0" smtClean="0"/>
              <a:t>Макарова М.В.</a:t>
            </a:r>
          </a:p>
          <a:p>
            <a:r>
              <a:rPr lang="ru-RU" sz="2000" dirty="0" smtClean="0"/>
              <a:t>МАОУ СОШ №30</a:t>
            </a:r>
          </a:p>
          <a:p>
            <a:r>
              <a:rPr lang="ru-RU" sz="2000" smtClean="0"/>
              <a:t>город </a:t>
            </a:r>
            <a:r>
              <a:rPr lang="ru-RU" sz="2000" dirty="0" smtClean="0"/>
              <a:t>Тамбов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thday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р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Вставьте в пропуски </a:t>
            </a:r>
            <a:r>
              <a:rPr lang="en-US" b="1" dirty="0" smtClean="0"/>
              <a:t>is</a:t>
            </a:r>
            <a:r>
              <a:rPr lang="ru-RU" dirty="0" smtClean="0"/>
              <a:t> или</a:t>
            </a:r>
            <a:r>
              <a:rPr lang="ru-RU" b="1" dirty="0" smtClean="0"/>
              <a:t> </a:t>
            </a:r>
            <a:r>
              <a:rPr lang="en-US" b="1" dirty="0" smtClean="0"/>
              <a:t>are</a:t>
            </a:r>
            <a:r>
              <a:rPr lang="ru-RU" dirty="0" smtClean="0"/>
              <a:t> :</a:t>
            </a:r>
          </a:p>
          <a:p>
            <a:pPr lvl="0"/>
            <a:r>
              <a:rPr lang="en-US" dirty="0" smtClean="0"/>
              <a:t>There </a:t>
            </a:r>
            <a:r>
              <a:rPr lang="ru-RU" dirty="0" smtClean="0"/>
              <a:t>…..</a:t>
            </a:r>
            <a:r>
              <a:rPr lang="en-US" dirty="0" smtClean="0"/>
              <a:t>  a cake in the trolley.</a:t>
            </a:r>
            <a:endParaRPr lang="ru-RU" dirty="0" smtClean="0"/>
          </a:p>
          <a:p>
            <a:pPr lvl="0"/>
            <a:r>
              <a:rPr lang="en-US" dirty="0" smtClean="0"/>
              <a:t>There </a:t>
            </a:r>
            <a:r>
              <a:rPr lang="ru-RU" dirty="0" smtClean="0"/>
              <a:t>…..  </a:t>
            </a:r>
            <a:r>
              <a:rPr lang="en-US" dirty="0" smtClean="0"/>
              <a:t>a lot of apples in the trolley.</a:t>
            </a:r>
            <a:endParaRPr lang="ru-RU" dirty="0" smtClean="0"/>
          </a:p>
          <a:p>
            <a:pPr lvl="0"/>
            <a:r>
              <a:rPr lang="en-US" dirty="0" smtClean="0"/>
              <a:t>There </a:t>
            </a:r>
            <a:r>
              <a:rPr lang="ru-RU" dirty="0" smtClean="0"/>
              <a:t>…..</a:t>
            </a:r>
            <a:r>
              <a:rPr lang="en-US" dirty="0" smtClean="0"/>
              <a:t>  two pizzas in the trolley.</a:t>
            </a:r>
            <a:endParaRPr lang="ru-RU" dirty="0" smtClean="0"/>
          </a:p>
          <a:p>
            <a:pPr lvl="0"/>
            <a:r>
              <a:rPr lang="en-US" dirty="0" smtClean="0"/>
              <a:t>There </a:t>
            </a:r>
            <a:r>
              <a:rPr lang="ru-RU" dirty="0" smtClean="0"/>
              <a:t>….. </a:t>
            </a:r>
            <a:r>
              <a:rPr lang="en-US" dirty="0" smtClean="0"/>
              <a:t> a bottle of Coke in the trolley.</a:t>
            </a:r>
            <a:endParaRPr lang="ru-RU" dirty="0" smtClean="0"/>
          </a:p>
          <a:p>
            <a:pPr lvl="0"/>
            <a:r>
              <a:rPr lang="en-US" dirty="0" smtClean="0"/>
              <a:t>There  </a:t>
            </a:r>
            <a:r>
              <a:rPr lang="ru-RU" dirty="0" smtClean="0"/>
              <a:t>…..</a:t>
            </a:r>
            <a:r>
              <a:rPr lang="en-US" dirty="0" smtClean="0"/>
              <a:t> a lot of sweets in the trolley.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l_fullxfull.1354783617_j6n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fun</a:t>
            </a:r>
            <a:endParaRPr lang="ru-RU" dirty="0"/>
          </a:p>
        </p:txBody>
      </p:sp>
      <p:pic>
        <p:nvPicPr>
          <p:cNvPr id="4" name="Содержимое 3" descr="1434627197_sedobno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67114496_happy_birthday_songs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Presents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fa1afa43f4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1146_14188471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973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-veselo-otmetit-doma-detskijj-Den-rozhden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айлы ассор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иш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Invite guests (write an invitation card / phone)</a:t>
            </a:r>
            <a:endParaRPr lang="ru-RU" dirty="0" smtClean="0"/>
          </a:p>
          <a:p>
            <a:pPr lvl="0"/>
            <a:r>
              <a:rPr lang="en-US" dirty="0" smtClean="0"/>
              <a:t>Decorate your house</a:t>
            </a:r>
            <a:endParaRPr lang="ru-RU" dirty="0" smtClean="0"/>
          </a:p>
          <a:p>
            <a:pPr lvl="0"/>
            <a:r>
              <a:rPr lang="en-US" dirty="0" smtClean="0"/>
              <a:t>Buy tasty things</a:t>
            </a:r>
            <a:endParaRPr lang="ru-RU" dirty="0" smtClean="0"/>
          </a:p>
          <a:p>
            <a:pPr lvl="0"/>
            <a:r>
              <a:rPr lang="en-US" dirty="0" smtClean="0"/>
              <a:t>Think about presents</a:t>
            </a:r>
            <a:endParaRPr lang="ru-RU" dirty="0" smtClean="0"/>
          </a:p>
          <a:p>
            <a:pPr lvl="0"/>
            <a:r>
              <a:rPr lang="en-US" dirty="0" smtClean="0"/>
              <a:t>Have fun (competitions, games, songs)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103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Birthday party</vt:lpstr>
      <vt:lpstr>Presents</vt:lpstr>
      <vt:lpstr>Слайд 3</vt:lpstr>
      <vt:lpstr>Слайд 4</vt:lpstr>
      <vt:lpstr>Слайд 5</vt:lpstr>
      <vt:lpstr>Слайд 6</vt:lpstr>
      <vt:lpstr>Слайд 7</vt:lpstr>
      <vt:lpstr>Слайд 8</vt:lpstr>
      <vt:lpstr>Plan</vt:lpstr>
      <vt:lpstr>Слайд 10</vt:lpstr>
      <vt:lpstr>Слайд 11</vt:lpstr>
      <vt:lpstr>Shopping list</vt:lpstr>
      <vt:lpstr>Слайд 13</vt:lpstr>
      <vt:lpstr>Have fun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party</dc:title>
  <dc:creator>User</dc:creator>
  <cp:lastModifiedBy>User</cp:lastModifiedBy>
  <cp:revision>7</cp:revision>
  <dcterms:created xsi:type="dcterms:W3CDTF">2018-02-26T16:28:53Z</dcterms:created>
  <dcterms:modified xsi:type="dcterms:W3CDTF">2018-03-04T13:00:42Z</dcterms:modified>
</cp:coreProperties>
</file>