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72" r:id="rId4"/>
    <p:sldId id="266" r:id="rId5"/>
    <p:sldId id="274" r:id="rId6"/>
    <p:sldId id="275" r:id="rId7"/>
    <p:sldId id="276" r:id="rId8"/>
    <p:sldId id="262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7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DDD16-F39B-4A99-9D53-414EDFB7D577}" type="datetimeFigureOut">
              <a:rPr lang="ru-RU" smtClean="0"/>
              <a:t>23.10.2017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926DE-4BF9-4E61-9681-4AFCF76C64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7588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DDD16-F39B-4A99-9D53-414EDFB7D577}" type="datetimeFigureOut">
              <a:rPr lang="ru-RU" smtClean="0"/>
              <a:t>23.10.2017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926DE-4BF9-4E61-9681-4AFCF76C64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9201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DDD16-F39B-4A99-9D53-414EDFB7D577}" type="datetimeFigureOut">
              <a:rPr lang="ru-RU" smtClean="0"/>
              <a:t>23.10.2017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926DE-4BF9-4E61-9681-4AFCF76C64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9178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DDD16-F39B-4A99-9D53-414EDFB7D577}" type="datetimeFigureOut">
              <a:rPr lang="ru-RU" smtClean="0"/>
              <a:t>23.10.2017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926DE-4BF9-4E61-9681-4AFCF76C64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5121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DDD16-F39B-4A99-9D53-414EDFB7D577}" type="datetimeFigureOut">
              <a:rPr lang="ru-RU" smtClean="0"/>
              <a:t>23.10.2017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926DE-4BF9-4E61-9681-4AFCF76C64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9783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DDD16-F39B-4A99-9D53-414EDFB7D577}" type="datetimeFigureOut">
              <a:rPr lang="ru-RU" smtClean="0"/>
              <a:t>23.10.2017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926DE-4BF9-4E61-9681-4AFCF76C64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9101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DDD16-F39B-4A99-9D53-414EDFB7D577}" type="datetimeFigureOut">
              <a:rPr lang="ru-RU" smtClean="0"/>
              <a:t>23.10.2017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926DE-4BF9-4E61-9681-4AFCF76C64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7863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DDD16-F39B-4A99-9D53-414EDFB7D577}" type="datetimeFigureOut">
              <a:rPr lang="ru-RU" smtClean="0"/>
              <a:t>23.10.2017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926DE-4BF9-4E61-9681-4AFCF76C64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3328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DDD16-F39B-4A99-9D53-414EDFB7D577}" type="datetimeFigureOut">
              <a:rPr lang="ru-RU" smtClean="0"/>
              <a:t>23.10.2017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926DE-4BF9-4E61-9681-4AFCF76C64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1173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DDD16-F39B-4A99-9D53-414EDFB7D577}" type="datetimeFigureOut">
              <a:rPr lang="ru-RU" smtClean="0"/>
              <a:t>23.10.2017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926DE-4BF9-4E61-9681-4AFCF76C64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662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DDD16-F39B-4A99-9D53-414EDFB7D577}" type="datetimeFigureOut">
              <a:rPr lang="ru-RU" smtClean="0"/>
              <a:t>23.10.2017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926DE-4BF9-4E61-9681-4AFCF76C64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6577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EDDD16-F39B-4A99-9D53-414EDFB7D577}" type="datetimeFigureOut">
              <a:rPr lang="ru-RU" smtClean="0"/>
              <a:t>23.10.2017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2926DE-4BF9-4E61-9681-4AFCF76C64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7574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6212" y="0"/>
            <a:ext cx="12015788" cy="3367564"/>
          </a:xfrm>
          <a:prstGeom prst="rect">
            <a:avLst/>
          </a:prstGeom>
        </p:spPr>
        <p:txBody>
          <a:bodyPr wrap="none">
            <a:prstTxWarp prst="textWave4">
              <a:avLst/>
            </a:prstTxWarp>
            <a:spAutoFit/>
          </a:bodyPr>
          <a:lstStyle/>
          <a:p>
            <a:r>
              <a:rPr lang="en-US" sz="400" dirty="0" smtClean="0">
                <a:solidFill>
                  <a:srgbClr val="FF0000"/>
                </a:solidFill>
              </a:rPr>
              <a:t>In </a:t>
            </a:r>
            <a:r>
              <a:rPr lang="en-US" sz="400" dirty="0" smtClean="0">
                <a:solidFill>
                  <a:srgbClr val="FFC000"/>
                </a:solidFill>
              </a:rPr>
              <a:t>the</a:t>
            </a:r>
            <a:r>
              <a:rPr lang="en-US" sz="400" dirty="0" smtClean="0">
                <a:solidFill>
                  <a:srgbClr val="FF0000"/>
                </a:solidFill>
              </a:rPr>
              <a:t> bath!</a:t>
            </a:r>
            <a:endParaRPr lang="ru-RU" sz="400" dirty="0">
              <a:solidFill>
                <a:srgbClr val="FF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90589"/>
            <a:ext cx="4700588" cy="356741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876925" y="5074294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Презентация подготовлена</a:t>
            </a:r>
            <a:endParaRPr lang="en-US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r"/>
            <a:r>
              <a:rPr lang="ru-RU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 учителем английского языка </a:t>
            </a:r>
          </a:p>
          <a:p>
            <a:pPr algn="r"/>
            <a:r>
              <a:rPr lang="ru-RU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МБОУ </a:t>
            </a:r>
            <a:r>
              <a:rPr lang="ru-RU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Починковской </a:t>
            </a:r>
            <a:r>
              <a:rPr lang="ru-RU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СШ </a:t>
            </a:r>
            <a:endParaRPr lang="ru-RU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r"/>
            <a:r>
              <a:rPr lang="ru-RU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          Горошковой Е.В</a:t>
            </a:r>
          </a:p>
        </p:txBody>
      </p:sp>
    </p:spTree>
    <p:extLst>
      <p:ext uri="{BB962C8B-B14F-4D97-AF65-F5344CB8AC3E}">
        <p14:creationId xmlns:p14="http://schemas.microsoft.com/office/powerpoint/2010/main" val="1175776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0" y="2828836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  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/>
        </p:nvSpPr>
        <p:spPr bwMode="auto">
          <a:xfrm>
            <a:off x="2490787" y="620713"/>
            <a:ext cx="7210425" cy="561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</a:rPr>
              <a:t>Hello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</a:rPr>
              <a:t>!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</a:rPr>
              <a:t>Привет</a:t>
            </a: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</a:rPr>
              <a:t> !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</a:rPr>
              <a:t>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</a:rPr>
              <a:t>How are you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</a:rPr>
              <a:t>?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</a:rPr>
              <a:t>Как дела?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</a:rPr>
              <a:t>Fine, thanks 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</a:rPr>
              <a:t>!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</a:rPr>
              <a:t>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</a:rPr>
              <a:t>Хорошо, спасибо!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</a:rPr>
              <a:t>Goodbye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</a:rPr>
              <a:t>!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</a:rPr>
              <a:t>До свидания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</a:rPr>
              <a:t>!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ru-RU" sz="3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96" y="620713"/>
            <a:ext cx="3758370" cy="4243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75898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14412" y="357188"/>
            <a:ext cx="1012983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3600" b="1" dirty="0" smtClean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she</a:t>
            </a:r>
            <a:r>
              <a:rPr lang="ru-RU" sz="3600" b="1" dirty="0" smtClean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 </a:t>
            </a:r>
            <a:r>
              <a:rPr lang="ru-RU" sz="3600" b="1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– </a:t>
            </a:r>
            <a:r>
              <a:rPr lang="ru-RU" sz="3600" b="1" dirty="0" smtClean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она</a:t>
            </a:r>
            <a:r>
              <a:rPr lang="en-US" sz="3600" dirty="0" smtClean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                                     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h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e</a:t>
            </a: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 </a:t>
            </a: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- он</a:t>
            </a:r>
            <a:endParaRPr lang="ru-RU" sz="36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ru-RU" sz="36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3600" b="1" dirty="0">
                <a:latin typeface="Comic Sans MS" panose="030F0702030302020204" pitchFamily="66" charset="0"/>
                <a:ea typeface="Calibri" panose="020F0502020204030204" pitchFamily="34" charset="0"/>
              </a:rPr>
              <a:t>Напиши соответствующее местоимение</a:t>
            </a:r>
            <a:r>
              <a:rPr lang="ru-RU" sz="3600" b="1" dirty="0" smtClean="0">
                <a:latin typeface="Comic Sans MS" panose="030F0702030302020204" pitchFamily="66" charset="0"/>
                <a:ea typeface="Calibri" panose="020F0502020204030204" pitchFamily="34" charset="0"/>
              </a:rPr>
              <a:t>.</a:t>
            </a:r>
            <a:endParaRPr lang="en-US" sz="3600" b="1" dirty="0" smtClean="0">
              <a:latin typeface="Comic Sans MS" panose="030F0702030302020204" pitchFamily="66" charset="0"/>
              <a:ea typeface="Calibri" panose="020F0502020204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14412" y="2300288"/>
            <a:ext cx="1052988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en-US" sz="4000" dirty="0">
                <a:solidFill>
                  <a:srgbClr val="7030A0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Mummy _______ </a:t>
            </a:r>
            <a:r>
              <a:rPr lang="en-US" sz="4000" dirty="0" smtClean="0">
                <a:solidFill>
                  <a:srgbClr val="7030A0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   5</a:t>
            </a:r>
            <a:r>
              <a:rPr lang="en-US" sz="4000" dirty="0">
                <a:solidFill>
                  <a:srgbClr val="7030A0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. Daddy ______</a:t>
            </a:r>
            <a:endParaRPr lang="ru-RU" sz="4000" dirty="0">
              <a:solidFill>
                <a:srgbClr val="7030A0"/>
              </a:solidFill>
              <a:latin typeface="Comic Sans MS" panose="030F0702030302020204" pitchFamily="66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en-US" sz="4000" dirty="0">
                <a:solidFill>
                  <a:srgbClr val="7030A0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Sister </a:t>
            </a:r>
            <a:r>
              <a:rPr lang="en-US" sz="4000" dirty="0" smtClean="0">
                <a:solidFill>
                  <a:srgbClr val="7030A0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________    6</a:t>
            </a:r>
            <a:r>
              <a:rPr lang="en-US" sz="4000" dirty="0">
                <a:solidFill>
                  <a:srgbClr val="7030A0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. Nanny Shine ___</a:t>
            </a:r>
            <a:endParaRPr lang="ru-RU" sz="4000" dirty="0">
              <a:solidFill>
                <a:srgbClr val="7030A0"/>
              </a:solidFill>
              <a:latin typeface="Comic Sans MS" panose="030F0702030302020204" pitchFamily="66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en-US" sz="4000" dirty="0">
                <a:solidFill>
                  <a:srgbClr val="7030A0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Grandpa ______ </a:t>
            </a:r>
            <a:r>
              <a:rPr lang="en-US" sz="4000" dirty="0" smtClean="0">
                <a:solidFill>
                  <a:srgbClr val="7030A0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    7</a:t>
            </a:r>
            <a:r>
              <a:rPr lang="en-US" sz="4000" dirty="0">
                <a:solidFill>
                  <a:srgbClr val="7030A0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. Lulu ________</a:t>
            </a:r>
            <a:endParaRPr lang="ru-RU" sz="4000" dirty="0">
              <a:solidFill>
                <a:srgbClr val="7030A0"/>
              </a:solidFill>
              <a:latin typeface="Comic Sans MS" panose="030F0702030302020204" pitchFamily="66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en-US" sz="4000" dirty="0">
                <a:solidFill>
                  <a:srgbClr val="7030A0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Larry ________ </a:t>
            </a:r>
            <a:r>
              <a:rPr lang="en-US" sz="4000" dirty="0" smtClean="0">
                <a:solidFill>
                  <a:srgbClr val="7030A0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    8.brother </a:t>
            </a:r>
            <a:r>
              <a:rPr lang="en-US" sz="4000" dirty="0">
                <a:solidFill>
                  <a:srgbClr val="7030A0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_______</a:t>
            </a:r>
            <a:endParaRPr lang="ru-RU" sz="4000" dirty="0">
              <a:solidFill>
                <a:srgbClr val="7030A0"/>
              </a:solidFill>
              <a:latin typeface="Comic Sans MS" panose="030F0702030302020204" pitchFamily="66" charset="0"/>
              <a:ea typeface="Times New Roman" panose="02020603050405020304" pitchFamily="18" charset="0"/>
            </a:endParaRPr>
          </a:p>
          <a:p>
            <a:pPr marL="266700">
              <a:spcAft>
                <a:spcPts val="0"/>
              </a:spcAft>
            </a:pPr>
            <a:r>
              <a:rPr lang="en-US" sz="4000" dirty="0">
                <a:solidFill>
                  <a:srgbClr val="7030A0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 </a:t>
            </a:r>
            <a:endParaRPr lang="ru-RU" sz="4000" dirty="0">
              <a:solidFill>
                <a:srgbClr val="7030A0"/>
              </a:solidFill>
              <a:effectLst/>
              <a:latin typeface="Comic Sans MS" panose="030F0702030302020204" pitchFamily="66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38156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62175" y="1257211"/>
            <a:ext cx="9253538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i="1" dirty="0"/>
              <a:t> </a:t>
            </a:r>
            <a:r>
              <a:rPr lang="en-US" sz="5400" i="1" dirty="0">
                <a:solidFill>
                  <a:schemeClr val="bg2">
                    <a:lumMod val="25000"/>
                  </a:schemeClr>
                </a:solidFill>
              </a:rPr>
              <a:t>I see </a:t>
            </a:r>
            <a:r>
              <a:rPr lang="en-US" sz="5400" i="1" dirty="0">
                <a:solidFill>
                  <a:schemeClr val="accent6"/>
                </a:solidFill>
              </a:rPr>
              <a:t>green</a:t>
            </a:r>
            <a:r>
              <a:rPr lang="en-US" sz="5400" i="1" dirty="0"/>
              <a:t>, </a:t>
            </a:r>
            <a:r>
              <a:rPr lang="en-US" sz="5400" i="1" dirty="0">
                <a:solidFill>
                  <a:schemeClr val="bg2">
                    <a:lumMod val="25000"/>
                  </a:schemeClr>
                </a:solidFill>
              </a:rPr>
              <a:t>I see </a:t>
            </a:r>
            <a:r>
              <a:rPr lang="en-US" sz="5400" i="1" dirty="0">
                <a:solidFill>
                  <a:srgbClr val="FFFF00"/>
                </a:solidFill>
              </a:rPr>
              <a:t>yellow</a:t>
            </a:r>
            <a:r>
              <a:rPr lang="en-US" sz="5400" i="1" dirty="0"/>
              <a:t>,</a:t>
            </a:r>
          </a:p>
          <a:p>
            <a:r>
              <a:rPr lang="ru-RU" sz="5400" i="1" dirty="0" smtClean="0"/>
              <a:t> </a:t>
            </a:r>
            <a:r>
              <a:rPr lang="en-US" sz="5400" i="1" dirty="0" smtClean="0">
                <a:solidFill>
                  <a:schemeClr val="bg2">
                    <a:lumMod val="25000"/>
                  </a:schemeClr>
                </a:solidFill>
              </a:rPr>
              <a:t>I </a:t>
            </a:r>
            <a:r>
              <a:rPr lang="en-US" sz="5400" i="1" dirty="0">
                <a:solidFill>
                  <a:schemeClr val="bg2">
                    <a:lumMod val="25000"/>
                  </a:schemeClr>
                </a:solidFill>
              </a:rPr>
              <a:t>see that funny fellow,</a:t>
            </a:r>
          </a:p>
          <a:p>
            <a:r>
              <a:rPr lang="ru-RU" sz="5400" i="1" dirty="0" smtClean="0"/>
              <a:t> </a:t>
            </a:r>
            <a:r>
              <a:rPr lang="en-US" sz="60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 </a:t>
            </a:r>
            <a:r>
              <a:rPr lang="en-US" sz="60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see </a:t>
            </a:r>
            <a:r>
              <a:rPr lang="en-US" sz="5400" i="1" dirty="0">
                <a:solidFill>
                  <a:srgbClr val="FF0000"/>
                </a:solidFill>
              </a:rPr>
              <a:t>red</a:t>
            </a:r>
            <a:r>
              <a:rPr lang="en-US" sz="5400" i="1" dirty="0"/>
              <a:t>, </a:t>
            </a:r>
            <a:r>
              <a:rPr lang="en-US" sz="54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 see </a:t>
            </a:r>
            <a:r>
              <a:rPr lang="en-US" sz="5400" i="1" dirty="0">
                <a:solidFill>
                  <a:srgbClr val="002060"/>
                </a:solidFill>
              </a:rPr>
              <a:t>blue</a:t>
            </a:r>
            <a:r>
              <a:rPr lang="en-US" sz="5400" i="1" dirty="0"/>
              <a:t>,</a:t>
            </a:r>
          </a:p>
          <a:p>
            <a:r>
              <a:rPr lang="ru-RU" sz="5400" i="1" dirty="0" smtClean="0"/>
              <a:t> </a:t>
            </a:r>
            <a:r>
              <a:rPr lang="en-US" sz="5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 </a:t>
            </a:r>
            <a:r>
              <a:rPr lang="en-US" sz="54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see you, and you, and you.</a:t>
            </a:r>
          </a:p>
        </p:txBody>
      </p:sp>
    </p:spTree>
    <p:extLst>
      <p:ext uri="{BB962C8B-B14F-4D97-AF65-F5344CB8AC3E}">
        <p14:creationId xmlns:p14="http://schemas.microsoft.com/office/powerpoint/2010/main" val="28711370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00012" y="2029896"/>
            <a:ext cx="1257776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800" b="1" dirty="0" smtClean="0">
                <a:solidFill>
                  <a:srgbClr val="7030A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Familyyellowwhitechairradiotablebedroom</a:t>
            </a:r>
          </a:p>
          <a:p>
            <a:r>
              <a:rPr lang="en-US" sz="8800" b="1" dirty="0" smtClean="0">
                <a:solidFill>
                  <a:srgbClr val="7030A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windowgrandpa</a:t>
            </a:r>
            <a:endParaRPr lang="ru-RU" sz="8800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6349" y="601146"/>
            <a:ext cx="657885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>
                <a:solidFill>
                  <a:srgbClr val="FF0000"/>
                </a:solidFill>
              </a:rPr>
              <a:t>Найди слово и обведи в кружок:</a:t>
            </a:r>
          </a:p>
        </p:txBody>
      </p:sp>
    </p:spTree>
    <p:extLst>
      <p:ext uri="{BB962C8B-B14F-4D97-AF65-F5344CB8AC3E}">
        <p14:creationId xmlns:p14="http://schemas.microsoft.com/office/powerpoint/2010/main" val="6182738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0013"/>
            <a:ext cx="3702753" cy="299261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4576" y="271463"/>
            <a:ext cx="4437424" cy="282116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6628" y="3257550"/>
            <a:ext cx="5387294" cy="284827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6087" y="2651868"/>
            <a:ext cx="18634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living room</a:t>
            </a:r>
            <a:endParaRPr lang="ru-RU" sz="28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67056" y="3113438"/>
            <a:ext cx="18614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</a:t>
            </a:r>
            <a:r>
              <a:rPr lang="ru-RU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ˈ</a:t>
            </a:r>
            <a:r>
              <a:rPr lang="ru-RU" sz="28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lɪvɪŋ</a:t>
            </a:r>
            <a:r>
              <a:rPr lang="ru-RU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rʊm</a:t>
            </a:r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]</a:t>
            </a:r>
            <a:endParaRPr lang="ru-RU" sz="28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081748" y="3636658"/>
            <a:ext cx="17407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гостиная</a:t>
            </a:r>
            <a:endParaRPr lang="ru-RU" sz="32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7834902" y="2621730"/>
            <a:ext cx="869020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bath</a:t>
            </a:r>
            <a:endParaRPr lang="ru-RU" sz="2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784248" y="2603398"/>
            <a:ext cx="1202573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28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</a:t>
            </a:r>
            <a:r>
              <a:rPr lang="ru-RU" sz="28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ˈ</a:t>
            </a:r>
            <a:r>
              <a:rPr lang="ru-RU" sz="2800" b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bɑːθ</a:t>
            </a:r>
            <a:r>
              <a:rPr lang="en-US" sz="28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]</a:t>
            </a:r>
            <a:endParaRPr lang="ru-RU" sz="2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9986821" y="2596228"/>
            <a:ext cx="1109599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ванна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926433" y="6075787"/>
            <a:ext cx="18814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bathroom</a:t>
            </a:r>
            <a:endParaRPr lang="ru-RU" sz="3200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807910" y="6102899"/>
            <a:ext cx="18325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</a:t>
            </a:r>
            <a:r>
              <a:rPr lang="ru-RU" sz="28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ˈbɑːθrʊm</a:t>
            </a:r>
            <a:r>
              <a:rPr lang="en-US" sz="28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]</a:t>
            </a:r>
            <a:endParaRPr lang="ru-RU" sz="2800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6640463" y="6121583"/>
            <a:ext cx="26811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ванная комната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4431361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0674" y="311450"/>
            <a:ext cx="7853364" cy="5768653"/>
          </a:xfrm>
          <a:prstGeom prst="rect">
            <a:avLst/>
          </a:prstGeom>
        </p:spPr>
      </p:pic>
      <p:cxnSp>
        <p:nvCxnSpPr>
          <p:cNvPr id="4" name="Прямая со стрелкой 3"/>
          <p:cNvCxnSpPr/>
          <p:nvPr/>
        </p:nvCxnSpPr>
        <p:spPr>
          <a:xfrm flipV="1">
            <a:off x="6100763" y="1343025"/>
            <a:ext cx="3771900" cy="1685925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9830684" y="1019859"/>
            <a:ext cx="107433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/>
              <a:t>door</a:t>
            </a:r>
            <a:endParaRPr lang="ru-RU" sz="3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905017" y="1019859"/>
            <a:ext cx="11063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/>
              <a:t>/</a:t>
            </a:r>
            <a:r>
              <a:rPr lang="en-US" sz="3600" dirty="0" err="1"/>
              <a:t>dɔ</a:t>
            </a:r>
            <a:r>
              <a:rPr lang="en-US" sz="3600" dirty="0"/>
              <a:t>ː/</a:t>
            </a:r>
            <a:endParaRPr lang="ru-RU" sz="3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765511" y="6216134"/>
            <a:ext cx="8996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floor</a:t>
            </a:r>
            <a:endParaRPr lang="ru-RU" sz="2800" b="1" dirty="0"/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4271963" y="5329238"/>
            <a:ext cx="900112" cy="885825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4665116" y="6185356"/>
            <a:ext cx="10550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/>
              <a:t>/flɔː/</a:t>
            </a:r>
            <a:endParaRPr lang="ru-RU" sz="3200" b="1" dirty="0"/>
          </a:p>
        </p:txBody>
      </p:sp>
      <p:cxnSp>
        <p:nvCxnSpPr>
          <p:cNvPr id="12" name="Прямая со стрелкой 11"/>
          <p:cNvCxnSpPr/>
          <p:nvPr/>
        </p:nvCxnSpPr>
        <p:spPr>
          <a:xfrm flipH="1">
            <a:off x="685800" y="3028950"/>
            <a:ext cx="1928813" cy="45720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46989" y="3486150"/>
            <a:ext cx="13846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window</a:t>
            </a:r>
            <a:endParaRPr lang="ru-RU" sz="2800" b="1" dirty="0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3557588" y="442913"/>
            <a:ext cx="14287" cy="57694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3543300" y="428625"/>
            <a:ext cx="342900" cy="142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3871913" y="442913"/>
            <a:ext cx="42862" cy="57694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олилиния 21"/>
          <p:cNvSpPr/>
          <p:nvPr/>
        </p:nvSpPr>
        <p:spPr>
          <a:xfrm>
            <a:off x="2957513" y="-16049"/>
            <a:ext cx="785812" cy="564808"/>
          </a:xfrm>
          <a:custGeom>
            <a:avLst/>
            <a:gdLst>
              <a:gd name="connsiteX0" fmla="*/ 785812 w 785812"/>
              <a:gd name="connsiteY0" fmla="*/ 530399 h 564808"/>
              <a:gd name="connsiteX1" fmla="*/ 557212 w 785812"/>
              <a:gd name="connsiteY1" fmla="*/ 544687 h 564808"/>
              <a:gd name="connsiteX2" fmla="*/ 528637 w 785812"/>
              <a:gd name="connsiteY2" fmla="*/ 501824 h 564808"/>
              <a:gd name="connsiteX3" fmla="*/ 500062 w 785812"/>
              <a:gd name="connsiteY3" fmla="*/ 387524 h 564808"/>
              <a:gd name="connsiteX4" fmla="*/ 485775 w 785812"/>
              <a:gd name="connsiteY4" fmla="*/ 344662 h 564808"/>
              <a:gd name="connsiteX5" fmla="*/ 314325 w 785812"/>
              <a:gd name="connsiteY5" fmla="*/ 330374 h 564808"/>
              <a:gd name="connsiteX6" fmla="*/ 285750 w 785812"/>
              <a:gd name="connsiteY6" fmla="*/ 230362 h 564808"/>
              <a:gd name="connsiteX7" fmla="*/ 257175 w 785812"/>
              <a:gd name="connsiteY7" fmla="*/ 130349 h 564808"/>
              <a:gd name="connsiteX8" fmla="*/ 157162 w 785812"/>
              <a:gd name="connsiteY8" fmla="*/ 173212 h 564808"/>
              <a:gd name="connsiteX9" fmla="*/ 85725 w 785812"/>
              <a:gd name="connsiteY9" fmla="*/ 144637 h 564808"/>
              <a:gd name="connsiteX10" fmla="*/ 42862 w 785812"/>
              <a:gd name="connsiteY10" fmla="*/ 101774 h 564808"/>
              <a:gd name="connsiteX11" fmla="*/ 14287 w 785812"/>
              <a:gd name="connsiteY11" fmla="*/ 1761 h 564808"/>
              <a:gd name="connsiteX12" fmla="*/ 0 w 785812"/>
              <a:gd name="connsiteY12" fmla="*/ 1761 h 564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85812" h="564808">
                <a:moveTo>
                  <a:pt x="785812" y="530399"/>
                </a:moveTo>
                <a:cubicBezTo>
                  <a:pt x="692752" y="561419"/>
                  <a:pt x="669561" y="582137"/>
                  <a:pt x="557212" y="544687"/>
                </a:cubicBezTo>
                <a:cubicBezTo>
                  <a:pt x="540922" y="539257"/>
                  <a:pt x="538162" y="516112"/>
                  <a:pt x="528637" y="501824"/>
                </a:cubicBezTo>
                <a:cubicBezTo>
                  <a:pt x="495979" y="403848"/>
                  <a:pt x="534544" y="525452"/>
                  <a:pt x="500062" y="387524"/>
                </a:cubicBezTo>
                <a:cubicBezTo>
                  <a:pt x="496409" y="372914"/>
                  <a:pt x="500169" y="349091"/>
                  <a:pt x="485775" y="344662"/>
                </a:cubicBezTo>
                <a:cubicBezTo>
                  <a:pt x="430963" y="327797"/>
                  <a:pt x="371475" y="335137"/>
                  <a:pt x="314325" y="330374"/>
                </a:cubicBezTo>
                <a:cubicBezTo>
                  <a:pt x="280069" y="227612"/>
                  <a:pt x="321628" y="355935"/>
                  <a:pt x="285750" y="230362"/>
                </a:cubicBezTo>
                <a:cubicBezTo>
                  <a:pt x="244756" y="86883"/>
                  <a:pt x="301838" y="309007"/>
                  <a:pt x="257175" y="130349"/>
                </a:cubicBezTo>
                <a:cubicBezTo>
                  <a:pt x="251962" y="132955"/>
                  <a:pt x="173980" y="175314"/>
                  <a:pt x="157162" y="173212"/>
                </a:cubicBezTo>
                <a:cubicBezTo>
                  <a:pt x="131713" y="170031"/>
                  <a:pt x="109537" y="154162"/>
                  <a:pt x="85725" y="144637"/>
                </a:cubicBezTo>
                <a:cubicBezTo>
                  <a:pt x="71437" y="130349"/>
                  <a:pt x="52887" y="119318"/>
                  <a:pt x="42862" y="101774"/>
                </a:cubicBezTo>
                <a:cubicBezTo>
                  <a:pt x="23799" y="68413"/>
                  <a:pt x="35647" y="33801"/>
                  <a:pt x="14287" y="1761"/>
                </a:cubicBezTo>
                <a:cubicBezTo>
                  <a:pt x="11645" y="-2202"/>
                  <a:pt x="4762" y="1761"/>
                  <a:pt x="0" y="1761"/>
                </a:cubicBezTo>
              </a:path>
            </a:pathLst>
          </a:cu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4" name="Прямая со стрелкой 23"/>
          <p:cNvCxnSpPr/>
          <p:nvPr/>
        </p:nvCxnSpPr>
        <p:spPr>
          <a:xfrm flipH="1">
            <a:off x="1162049" y="731386"/>
            <a:ext cx="2552702" cy="101463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stCxn id="22" idx="10"/>
          </p:cNvCxnSpPr>
          <p:nvPr/>
        </p:nvCxnSpPr>
        <p:spPr>
          <a:xfrm flipH="1">
            <a:off x="1162049" y="85725"/>
            <a:ext cx="1838326" cy="151381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Прямоугольник 27"/>
          <p:cNvSpPr/>
          <p:nvPr/>
        </p:nvSpPr>
        <p:spPr>
          <a:xfrm>
            <a:off x="14335" y="1602653"/>
            <a:ext cx="14477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chimney</a:t>
            </a:r>
            <a:endParaRPr lang="ru-RU" sz="2800" b="1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-114300" y="2094064"/>
            <a:ext cx="14686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/ˈ</a:t>
            </a:r>
            <a:r>
              <a:rPr lang="en-US" sz="28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tʃɪmnɪ</a:t>
            </a:r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endParaRPr lang="ru-RU" sz="2800" b="1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107853" y="116853"/>
            <a:ext cx="11558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smoke</a:t>
            </a:r>
            <a:endParaRPr lang="ru-RU" sz="2800" b="1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-40841" y="548640"/>
            <a:ext cx="14814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US" sz="28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sməʊk</a:t>
            </a:r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1063620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2526224" y="573437"/>
            <a:ext cx="7578671" cy="5656882"/>
          </a:xfrm>
          <a:prstGeom prst="horizontalScroll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Домашняя работа:</a:t>
            </a:r>
          </a:p>
          <a:p>
            <a:pPr algn="ctr"/>
            <a:r>
              <a:rPr lang="ru-RU" sz="3600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1)	Стр. 34 упр. 1 (учить слова); упр. 3 (</a:t>
            </a:r>
            <a:r>
              <a:rPr lang="ru-RU" sz="3600" dirty="0" err="1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чит</a:t>
            </a:r>
            <a:r>
              <a:rPr lang="ru-RU" sz="3600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.)</a:t>
            </a:r>
            <a:endParaRPr lang="ru-RU" sz="3600" dirty="0">
              <a:solidFill>
                <a:schemeClr val="bg2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algn="ctr"/>
            <a:r>
              <a:rPr lang="ru-RU" sz="3600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2)	РТ </a:t>
            </a:r>
            <a:r>
              <a:rPr lang="ru-RU" sz="3600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упр. </a:t>
            </a:r>
            <a:r>
              <a:rPr lang="ru-RU" sz="3600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1 </a:t>
            </a:r>
            <a:r>
              <a:rPr lang="ru-RU" sz="3600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стр. </a:t>
            </a:r>
            <a:r>
              <a:rPr lang="ru-RU" sz="3600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18 </a:t>
            </a:r>
          </a:p>
        </p:txBody>
      </p:sp>
    </p:spTree>
    <p:extLst>
      <p:ext uri="{BB962C8B-B14F-4D97-AF65-F5344CB8AC3E}">
        <p14:creationId xmlns:p14="http://schemas.microsoft.com/office/powerpoint/2010/main" val="9696703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</TotalTime>
  <Words>163</Words>
  <Application>Microsoft Office PowerPoint</Application>
  <PresentationFormat>Широкоэкранный</PresentationFormat>
  <Paragraphs>50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Comic Sans MS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Катя</dc:creator>
  <cp:lastModifiedBy>Катя</cp:lastModifiedBy>
  <cp:revision>21</cp:revision>
  <dcterms:created xsi:type="dcterms:W3CDTF">2015-10-12T20:29:53Z</dcterms:created>
  <dcterms:modified xsi:type="dcterms:W3CDTF">2017-10-23T19:16:16Z</dcterms:modified>
</cp:coreProperties>
</file>