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F417-4840-4F1E-B26C-1B38F9FBD3D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C867-FABE-4CE2-A2AF-93CBDC804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F417-4840-4F1E-B26C-1B38F9FBD3D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C867-FABE-4CE2-A2AF-93CBDC804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F417-4840-4F1E-B26C-1B38F9FBD3D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C867-FABE-4CE2-A2AF-93CBDC804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F417-4840-4F1E-B26C-1B38F9FBD3D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C867-FABE-4CE2-A2AF-93CBDC804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F417-4840-4F1E-B26C-1B38F9FBD3D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C867-FABE-4CE2-A2AF-93CBDC804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F417-4840-4F1E-B26C-1B38F9FBD3D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C867-FABE-4CE2-A2AF-93CBDC804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F417-4840-4F1E-B26C-1B38F9FBD3D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C867-FABE-4CE2-A2AF-93CBDC804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F417-4840-4F1E-B26C-1B38F9FBD3D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C867-FABE-4CE2-A2AF-93CBDC804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F417-4840-4F1E-B26C-1B38F9FBD3D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C867-FABE-4CE2-A2AF-93CBDC804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F417-4840-4F1E-B26C-1B38F9FBD3D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C867-FABE-4CE2-A2AF-93CBDC804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F417-4840-4F1E-B26C-1B38F9FBD3D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C867-FABE-4CE2-A2AF-93CBDC804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DF417-4840-4F1E-B26C-1B38F9FBD3D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0C867-FABE-4CE2-A2AF-93CBDC80445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89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Exotic</a:t>
            </a:r>
            <a:r>
              <a:rPr lang="de-DE" dirty="0" smtClean="0"/>
              <a:t> </a:t>
            </a:r>
            <a:r>
              <a:rPr lang="de-DE" dirty="0" err="1" smtClean="0"/>
              <a:t>animals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725144"/>
            <a:ext cx="3717032" cy="5326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Шульга Е.А</a:t>
            </a:r>
            <a:r>
              <a:rPr lang="ru-RU" dirty="0" smtClean="0"/>
              <a:t>. </a:t>
            </a:r>
            <a:r>
              <a:rPr lang="ru-RU" dirty="0" err="1" smtClean="0"/>
              <a:t>пдо</a:t>
            </a:r>
            <a:r>
              <a:rPr lang="ru-RU" dirty="0" smtClean="0"/>
              <a:t> БОУ ДО г. Омска «Детский </a:t>
            </a:r>
            <a:r>
              <a:rPr lang="ru-RU" dirty="0" err="1" smtClean="0"/>
              <a:t>ЭкоЦентр</a:t>
            </a:r>
            <a:r>
              <a:rPr lang="ru-RU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8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Ostrich 	[ ˈ</a:t>
            </a:r>
            <a:r>
              <a:rPr lang="en-US" dirty="0" err="1"/>
              <a:t>ɒstrɪtʃ</a:t>
            </a:r>
            <a:r>
              <a:rPr lang="en-US" dirty="0"/>
              <a:t> ]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240360" cy="4536504"/>
          </a:xfrm>
        </p:spPr>
      </p:pic>
    </p:spTree>
    <p:extLst>
      <p:ext uri="{BB962C8B-B14F-4D97-AF65-F5344CB8AC3E}">
        <p14:creationId xmlns:p14="http://schemas.microsoft.com/office/powerpoint/2010/main" val="16297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Lizard [ ˈ</a:t>
            </a:r>
            <a:r>
              <a:rPr lang="en-US" dirty="0" err="1"/>
              <a:t>lɪzəd</a:t>
            </a:r>
            <a:r>
              <a:rPr lang="en-US" dirty="0"/>
              <a:t> ]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91234"/>
            <a:ext cx="3744416" cy="3744416"/>
          </a:xfrm>
        </p:spPr>
      </p:pic>
    </p:spTree>
    <p:extLst>
      <p:ext uri="{BB962C8B-B14F-4D97-AF65-F5344CB8AC3E}">
        <p14:creationId xmlns:p14="http://schemas.microsoft.com/office/powerpoint/2010/main" val="4657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Badger  [ ˈ</a:t>
            </a:r>
            <a:r>
              <a:rPr lang="en-US" dirty="0" err="1"/>
              <a:t>bædʒə</a:t>
            </a:r>
            <a:r>
              <a:rPr lang="en-US" dirty="0"/>
              <a:t> ]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4" y="1772816"/>
            <a:ext cx="4692086" cy="3456384"/>
          </a:xfrm>
        </p:spPr>
      </p:pic>
    </p:spTree>
    <p:extLst>
      <p:ext uri="{BB962C8B-B14F-4D97-AF65-F5344CB8AC3E}">
        <p14:creationId xmlns:p14="http://schemas.microsoft.com/office/powerpoint/2010/main" val="30271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8" y="1287254"/>
            <a:ext cx="8175013" cy="5310098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5200" dirty="0"/>
              <a:t>Hedgehog </a:t>
            </a:r>
            <a:endParaRPr lang="en-US" sz="5200" dirty="0" smtClean="0"/>
          </a:p>
          <a:p>
            <a:r>
              <a:rPr lang="de-DE" sz="5200" dirty="0"/>
              <a:t>B</a:t>
            </a:r>
            <a:r>
              <a:rPr lang="en-US" sz="5200" dirty="0" smtClean="0"/>
              <a:t>at</a:t>
            </a:r>
          </a:p>
          <a:p>
            <a:r>
              <a:rPr lang="en-US" sz="5200" dirty="0" smtClean="0"/>
              <a:t>Peacock</a:t>
            </a:r>
          </a:p>
          <a:p>
            <a:r>
              <a:rPr lang="en-US" sz="5200" dirty="0" smtClean="0"/>
              <a:t>Rhino</a:t>
            </a:r>
          </a:p>
          <a:p>
            <a:r>
              <a:rPr lang="en-US" sz="5200" dirty="0"/>
              <a:t>Guinea </a:t>
            </a:r>
            <a:r>
              <a:rPr lang="en-US" sz="5200" dirty="0" smtClean="0"/>
              <a:t>pig</a:t>
            </a:r>
          </a:p>
          <a:p>
            <a:endParaRPr lang="en-US" sz="5200" dirty="0" smtClean="0"/>
          </a:p>
          <a:p>
            <a:endParaRPr lang="en-US" sz="5200" dirty="0"/>
          </a:p>
          <a:p>
            <a:r>
              <a:rPr lang="en-US" sz="5200" dirty="0" smtClean="0"/>
              <a:t>Eagle</a:t>
            </a:r>
          </a:p>
          <a:p>
            <a:r>
              <a:rPr lang="en-US" sz="5200" dirty="0" smtClean="0"/>
              <a:t>Lynx</a:t>
            </a:r>
          </a:p>
          <a:p>
            <a:r>
              <a:rPr lang="en-US" sz="5200" dirty="0" smtClean="0"/>
              <a:t>Ostrich</a:t>
            </a:r>
          </a:p>
          <a:p>
            <a:r>
              <a:rPr lang="en-US" sz="5200" dirty="0" smtClean="0"/>
              <a:t>Lizard</a:t>
            </a:r>
          </a:p>
          <a:p>
            <a:r>
              <a:rPr lang="en-US" sz="5200" dirty="0"/>
              <a:t>Badger</a:t>
            </a:r>
            <a:endParaRPr lang="en-US" sz="5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8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live?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Ostrich                A.</a:t>
            </a:r>
            <a:r>
              <a:rPr lang="ru-RU" dirty="0" smtClean="0"/>
              <a:t> </a:t>
            </a:r>
            <a:r>
              <a:rPr lang="de-DE" dirty="0" smtClean="0"/>
              <a:t>Europe</a:t>
            </a:r>
            <a:endParaRPr lang="en-US" dirty="0" smtClean="0"/>
          </a:p>
          <a:p>
            <a:r>
              <a:rPr lang="en-US" dirty="0" smtClean="0"/>
              <a:t>2. Eagle                    B. Africa</a:t>
            </a:r>
          </a:p>
          <a:p>
            <a:r>
              <a:rPr lang="de-DE" dirty="0" smtClean="0"/>
              <a:t>3. </a:t>
            </a:r>
            <a:r>
              <a:rPr lang="de-DE" dirty="0" err="1" smtClean="0"/>
              <a:t>Badger</a:t>
            </a:r>
            <a:r>
              <a:rPr lang="de-DE" dirty="0" smtClean="0"/>
              <a:t>                 C.</a:t>
            </a:r>
            <a:r>
              <a:rPr lang="ru-RU" dirty="0" smtClean="0"/>
              <a:t> </a:t>
            </a:r>
            <a:r>
              <a:rPr lang="en-US" dirty="0"/>
              <a:t>North </a:t>
            </a:r>
            <a:r>
              <a:rPr lang="en-US" dirty="0" smtClean="0"/>
              <a:t>America</a:t>
            </a:r>
          </a:p>
          <a:p>
            <a:r>
              <a:rPr lang="en-US" dirty="0" smtClean="0"/>
              <a:t>4. </a:t>
            </a:r>
            <a:r>
              <a:rPr lang="de-DE" dirty="0" err="1" smtClean="0"/>
              <a:t>Rhino</a:t>
            </a:r>
            <a:r>
              <a:rPr lang="ru-RU" dirty="0" smtClean="0"/>
              <a:t>                   </a:t>
            </a:r>
            <a:r>
              <a:rPr lang="en-US" dirty="0" smtClean="0"/>
              <a:t>D. India</a:t>
            </a:r>
            <a:endParaRPr lang="de-DE" dirty="0" smtClean="0"/>
          </a:p>
          <a:p>
            <a:r>
              <a:rPr lang="de-DE" dirty="0" smtClean="0"/>
              <a:t>5</a:t>
            </a:r>
            <a:r>
              <a:rPr lang="de-DE" dirty="0"/>
              <a:t>. </a:t>
            </a:r>
            <a:r>
              <a:rPr lang="de-DE" dirty="0" smtClean="0"/>
              <a:t>Peacock               </a:t>
            </a:r>
            <a:r>
              <a:rPr lang="en-US" dirty="0" smtClean="0"/>
              <a:t>E. Africa and Asia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3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I am a bird who</a:t>
            </a:r>
            <a:r>
              <a:rPr lang="ru-RU" dirty="0" smtClean="0"/>
              <a:t> (которая)</a:t>
            </a:r>
            <a:r>
              <a:rPr lang="en-US" dirty="0" smtClean="0"/>
              <a:t> likes to eat</a:t>
            </a:r>
            <a:r>
              <a:rPr lang="ru-RU" dirty="0" smtClean="0"/>
              <a:t> </a:t>
            </a:r>
            <a:r>
              <a:rPr lang="de-DE" dirty="0" err="1" smtClean="0"/>
              <a:t>mice</a:t>
            </a:r>
            <a:r>
              <a:rPr lang="de-DE" dirty="0" smtClean="0"/>
              <a:t> </a:t>
            </a:r>
            <a:r>
              <a:rPr lang="ru-RU" dirty="0" smtClean="0"/>
              <a:t>(мышей)</a:t>
            </a:r>
            <a:r>
              <a:rPr lang="de-DE" dirty="0" smtClean="0"/>
              <a:t>, rat, </a:t>
            </a:r>
            <a:r>
              <a:rPr lang="de-DE" dirty="0" err="1" smtClean="0"/>
              <a:t>snake</a:t>
            </a:r>
            <a:r>
              <a:rPr lang="de-DE" dirty="0" err="1"/>
              <a:t>s</a:t>
            </a:r>
            <a:r>
              <a:rPr lang="en-US" dirty="0" smtClean="0"/>
              <a:t> and fish.</a:t>
            </a:r>
          </a:p>
          <a:p>
            <a:r>
              <a:rPr lang="en-US" dirty="0" smtClean="0"/>
              <a:t>2. </a:t>
            </a:r>
            <a:r>
              <a:rPr lang="de-DE" dirty="0" smtClean="0"/>
              <a:t>I </a:t>
            </a:r>
            <a:r>
              <a:rPr lang="de-DE" dirty="0" err="1" smtClean="0"/>
              <a:t>sleep</a:t>
            </a:r>
            <a:r>
              <a:rPr lang="de-DE" dirty="0" smtClean="0"/>
              <a:t> at </a:t>
            </a:r>
            <a:r>
              <a:rPr lang="en-US" dirty="0" smtClean="0"/>
              <a:t>day and fly </a:t>
            </a:r>
            <a:r>
              <a:rPr lang="ru-RU" dirty="0" smtClean="0"/>
              <a:t>(летать) </a:t>
            </a:r>
            <a:r>
              <a:rPr lang="en-US" dirty="0" smtClean="0"/>
              <a:t>at night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</a:t>
            </a:r>
            <a:r>
              <a:rPr lang="de-DE" dirty="0" smtClean="0"/>
              <a:t>I am </a:t>
            </a:r>
            <a:r>
              <a:rPr lang="de-DE" dirty="0" err="1" smtClean="0"/>
              <a:t>little</a:t>
            </a:r>
            <a:r>
              <a:rPr lang="de-DE" dirty="0" smtClean="0"/>
              <a:t> </a:t>
            </a:r>
            <a:r>
              <a:rPr lang="de-DE" dirty="0" err="1" smtClean="0"/>
              <a:t>animal</a:t>
            </a:r>
            <a:r>
              <a:rPr lang="en-US" dirty="0"/>
              <a:t> </a:t>
            </a:r>
            <a:r>
              <a:rPr lang="en-US" dirty="0" smtClean="0"/>
              <a:t>and I live in forest</a:t>
            </a:r>
            <a:r>
              <a:rPr lang="ru-RU" dirty="0" smtClean="0"/>
              <a:t>.</a:t>
            </a:r>
          </a:p>
          <a:p>
            <a:r>
              <a:rPr lang="en-US" dirty="0" smtClean="0"/>
              <a:t>4. I am very big bird and run fast.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407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2736"/>
            <a:ext cx="3083371" cy="4625057"/>
          </a:xfrm>
        </p:spPr>
      </p:pic>
    </p:spTree>
    <p:extLst>
      <p:ext uri="{BB962C8B-B14F-4D97-AF65-F5344CB8AC3E}">
        <p14:creationId xmlns:p14="http://schemas.microsoft.com/office/powerpoint/2010/main" val="18104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the letter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P_acock</a:t>
            </a:r>
            <a:endParaRPr lang="en-US" sz="4000" dirty="0"/>
          </a:p>
          <a:p>
            <a:r>
              <a:rPr lang="en-US" sz="4000" dirty="0" err="1" smtClean="0"/>
              <a:t>R_ino</a:t>
            </a:r>
            <a:endParaRPr lang="en-US" sz="4000" dirty="0"/>
          </a:p>
          <a:p>
            <a:r>
              <a:rPr lang="en-US" sz="4000" dirty="0" err="1" smtClean="0"/>
              <a:t>Gu_nea</a:t>
            </a:r>
            <a:r>
              <a:rPr lang="en-US" sz="4000" dirty="0" smtClean="0"/>
              <a:t> pig</a:t>
            </a:r>
            <a:endParaRPr lang="en-US" sz="4000" dirty="0"/>
          </a:p>
          <a:p>
            <a:r>
              <a:rPr lang="en-US" sz="4000" dirty="0" err="1" smtClean="0"/>
              <a:t>E_gle</a:t>
            </a:r>
            <a:endParaRPr lang="en-US" sz="4000" dirty="0"/>
          </a:p>
          <a:p>
            <a:r>
              <a:rPr lang="en-US" sz="4000" dirty="0" err="1" smtClean="0"/>
              <a:t>L_nx</a:t>
            </a:r>
            <a:endParaRPr lang="en-US" sz="4000" dirty="0"/>
          </a:p>
          <a:p>
            <a:r>
              <a:rPr lang="en-US" sz="4000" dirty="0" smtClean="0"/>
              <a:t>_</a:t>
            </a:r>
            <a:r>
              <a:rPr lang="en-US" sz="4000" dirty="0" err="1" smtClean="0"/>
              <a:t>strich</a:t>
            </a:r>
            <a:endParaRPr lang="en-US" sz="4000" dirty="0"/>
          </a:p>
          <a:p>
            <a:r>
              <a:rPr lang="en-US" sz="4000" dirty="0" err="1" smtClean="0"/>
              <a:t>Bad_er</a:t>
            </a:r>
            <a:endParaRPr lang="en-US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9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Tongue-Twisters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snake sneaks to seek a snack</a:t>
            </a:r>
            <a:r>
              <a:rPr lang="en-US" dirty="0" smtClean="0"/>
              <a:t>.</a:t>
            </a:r>
            <a:r>
              <a:rPr lang="ru-RU" dirty="0"/>
              <a:t> - (Змея крадется, чтобы найти закуску) </a:t>
            </a:r>
            <a:endParaRPr lang="ru-RU" dirty="0" smtClean="0"/>
          </a:p>
          <a:p>
            <a:r>
              <a:rPr lang="en-US" dirty="0"/>
              <a:t>A big black bug bites a big black bear.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en-US" dirty="0"/>
              <a:t>A big black bear hits a big black bug.</a:t>
            </a:r>
          </a:p>
          <a:p>
            <a:pPr marL="0" indent="0">
              <a:buNone/>
            </a:pPr>
            <a:r>
              <a:rPr lang="ru-RU" dirty="0"/>
              <a:t>(Большой черный жук укусил большого черного </a:t>
            </a:r>
            <a:r>
              <a:rPr lang="ru-RU" dirty="0" smtClean="0"/>
              <a:t>медведя, большой </a:t>
            </a:r>
            <a:r>
              <a:rPr lang="ru-RU" dirty="0"/>
              <a:t>черный медведь ударил большого черного  жука.)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6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Hedgehog</a:t>
            </a:r>
            <a:r>
              <a:rPr lang="ru-RU" dirty="0" smtClean="0"/>
              <a:t>  </a:t>
            </a:r>
            <a:r>
              <a:rPr lang="en-US" dirty="0"/>
              <a:t>[ ˈ</a:t>
            </a:r>
            <a:r>
              <a:rPr lang="en-US" dirty="0" err="1"/>
              <a:t>hedʒhɒɡ</a:t>
            </a:r>
            <a:r>
              <a:rPr lang="en-US" dirty="0"/>
              <a:t> ]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31" y="1880553"/>
            <a:ext cx="5715000" cy="3703320"/>
          </a:xfrm>
        </p:spPr>
      </p:pic>
    </p:spTree>
    <p:extLst>
      <p:ext uri="{BB962C8B-B14F-4D97-AF65-F5344CB8AC3E}">
        <p14:creationId xmlns:p14="http://schemas.microsoft.com/office/powerpoint/2010/main" val="3897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</a:t>
            </a:r>
            <a:r>
              <a:rPr lang="en-US" dirty="0"/>
              <a:t>at [ </a:t>
            </a:r>
            <a:r>
              <a:rPr lang="en-US" dirty="0" err="1"/>
              <a:t>bæt</a:t>
            </a:r>
            <a:r>
              <a:rPr lang="en-US" dirty="0"/>
              <a:t> ]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31" y="2360613"/>
            <a:ext cx="4876800" cy="2743200"/>
          </a:xfrm>
        </p:spPr>
      </p:pic>
    </p:spTree>
    <p:extLst>
      <p:ext uri="{BB962C8B-B14F-4D97-AF65-F5344CB8AC3E}">
        <p14:creationId xmlns:p14="http://schemas.microsoft.com/office/powerpoint/2010/main" val="12759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Peacock  [ ˈ</a:t>
            </a:r>
            <a:r>
              <a:rPr lang="en-US" dirty="0" err="1"/>
              <a:t>piːkɒk</a:t>
            </a:r>
            <a:r>
              <a:rPr lang="en-US" dirty="0"/>
              <a:t> ]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64" y="1287463"/>
            <a:ext cx="4612735" cy="4889500"/>
          </a:xfrm>
        </p:spPr>
      </p:pic>
    </p:spTree>
    <p:extLst>
      <p:ext uri="{BB962C8B-B14F-4D97-AF65-F5344CB8AC3E}">
        <p14:creationId xmlns:p14="http://schemas.microsoft.com/office/powerpoint/2010/main" val="7670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Rhino  	[ ˈ</a:t>
            </a:r>
            <a:r>
              <a:rPr lang="en-US" dirty="0" err="1"/>
              <a:t>raɪnəʊ</a:t>
            </a:r>
            <a:r>
              <a:rPr lang="en-US" dirty="0"/>
              <a:t> ]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816031" cy="3024336"/>
          </a:xfrm>
        </p:spPr>
      </p:pic>
    </p:spTree>
    <p:extLst>
      <p:ext uri="{BB962C8B-B14F-4D97-AF65-F5344CB8AC3E}">
        <p14:creationId xmlns:p14="http://schemas.microsoft.com/office/powerpoint/2010/main" val="20914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Guinea pig  [ ˈ</a:t>
            </a:r>
            <a:r>
              <a:rPr lang="en-US" dirty="0" err="1"/>
              <a:t>ɡɪni</a:t>
            </a:r>
            <a:r>
              <a:rPr lang="en-US" dirty="0"/>
              <a:t> </a:t>
            </a:r>
            <a:r>
              <a:rPr lang="en-US" dirty="0" err="1"/>
              <a:t>pɪɡ</a:t>
            </a:r>
            <a:r>
              <a:rPr lang="en-US" dirty="0"/>
              <a:t> ]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81" y="1287463"/>
            <a:ext cx="4889500" cy="4889500"/>
          </a:xfrm>
        </p:spPr>
      </p:pic>
    </p:spTree>
    <p:extLst>
      <p:ext uri="{BB962C8B-B14F-4D97-AF65-F5344CB8AC3E}">
        <p14:creationId xmlns:p14="http://schemas.microsoft.com/office/powerpoint/2010/main" val="11917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Eagle  [ ˈ</a:t>
            </a:r>
            <a:r>
              <a:rPr lang="en-US" dirty="0" err="1"/>
              <a:t>iːɡl</a:t>
            </a:r>
            <a:r>
              <a:rPr lang="en-US" dirty="0"/>
              <a:t>̩ ]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118803" cy="406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6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Lynx  [ </a:t>
            </a:r>
            <a:r>
              <a:rPr lang="en-US" dirty="0" err="1"/>
              <a:t>lɪŋks</a:t>
            </a:r>
            <a:r>
              <a:rPr lang="en-US" dirty="0"/>
              <a:t> ]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224239" cy="301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77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59</TotalTime>
  <Words>244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Тема8</vt:lpstr>
      <vt:lpstr>Exotic animals</vt:lpstr>
      <vt:lpstr>Tongue-Twisters</vt:lpstr>
      <vt:lpstr>Hedgehog  [ ˈhedʒhɒɡ ]</vt:lpstr>
      <vt:lpstr>Bat [ bæt ]</vt:lpstr>
      <vt:lpstr>Peacock  [ ˈpiːkɒk ]</vt:lpstr>
      <vt:lpstr>Rhino   [ ˈraɪnəʊ ]</vt:lpstr>
      <vt:lpstr>Guinea pig  [ ˈɡɪni pɪɡ ]</vt:lpstr>
      <vt:lpstr>Eagle  [ ˈiːɡl̩ ]</vt:lpstr>
      <vt:lpstr>Lynx  [ lɪŋks ]</vt:lpstr>
      <vt:lpstr>Ostrich  [ ˈɒstrɪtʃ ]</vt:lpstr>
      <vt:lpstr>Lizard [ ˈlɪzəd ]</vt:lpstr>
      <vt:lpstr>Badger  [ ˈbædʒə ]</vt:lpstr>
      <vt:lpstr>Words</vt:lpstr>
      <vt:lpstr>Where do I live?</vt:lpstr>
      <vt:lpstr>Who am I?</vt:lpstr>
      <vt:lpstr>Mime</vt:lpstr>
      <vt:lpstr>Fill the letter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2018-03-19T14:35:50Z</dcterms:created>
  <dcterms:modified xsi:type="dcterms:W3CDTF">2018-06-27T06:14:15Z</dcterms:modified>
</cp:coreProperties>
</file>